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15"/>
  </p:notesMasterIdLst>
  <p:sldIdLst>
    <p:sldId id="256" r:id="rId5"/>
    <p:sldId id="4674" r:id="rId6"/>
    <p:sldId id="2147471969" r:id="rId7"/>
    <p:sldId id="2147471964" r:id="rId8"/>
    <p:sldId id="2147471967" r:id="rId9"/>
    <p:sldId id="4831" r:id="rId10"/>
    <p:sldId id="2147471297" r:id="rId11"/>
    <p:sldId id="2147471344" r:id="rId12"/>
    <p:sldId id="2140" r:id="rId13"/>
    <p:sldId id="4009" r:id="rId14"/>
  </p:sldIdLst>
  <p:sldSz cx="9144000" cy="5143500" type="screen16x9"/>
  <p:notesSz cx="6797675" cy="987425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4377" userDrawn="1">
          <p15:clr>
            <a:srgbClr val="A4A3A4"/>
          </p15:clr>
        </p15:guide>
        <p15:guide id="3" orient="horz" pos="164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y Chen" initials="WC" lastIdx="1" clrIdx="0"/>
  <p:cmAuthor id="1" name="Juan francisco Medina Duarte" initials="JfMD" lastIdx="5" clrIdx="1"/>
  <p:cmAuthor id="2" name="Juan Francisco Medina" initials="JFM" lastIdx="4" clrIdx="2"/>
  <p:cmAuthor id="3" name="Fernando Ortiz De Zevallos" initials="FODZ" lastIdx="1" clrIdx="3">
    <p:extLst>
      <p:ext uri="{19B8F6BF-5375-455C-9EA6-DF929625EA0E}">
        <p15:presenceInfo xmlns:p15="http://schemas.microsoft.com/office/powerpoint/2012/main" userId="S-1-5-21-4195551975-3693155890-2815133264-243934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E10"/>
    <a:srgbClr val="FFFFCC"/>
    <a:srgbClr val="FF00FF"/>
    <a:srgbClr val="993300"/>
    <a:srgbClr val="528176"/>
    <a:srgbClr val="00FF00"/>
    <a:srgbClr val="3333FF"/>
    <a:srgbClr val="CC00CC"/>
    <a:srgbClr val="3366FF"/>
    <a:srgbClr val="F971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D03672-1510-C08B-4F09-629C41F698E7}" v="4" dt="2025-07-31T19:15:08.4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505E3EF-67EA-436B-97B2-0124C06EBD24}" styleName="Estilo medio 4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03447BB-5D67-496B-8E87-E561075AD55C}" styleName="Estilo oscuro 1 - Énfasis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688" autoAdjust="0"/>
    <p:restoredTop sz="95214" autoAdjust="0"/>
  </p:normalViewPr>
  <p:slideViewPr>
    <p:cSldViewPr>
      <p:cViewPr>
        <p:scale>
          <a:sx n="75" d="100"/>
          <a:sy n="75" d="100"/>
        </p:scale>
        <p:origin x="1292" y="276"/>
      </p:cViewPr>
      <p:guideLst>
        <p:guide orient="horz" pos="2159"/>
        <p:guide pos="4377"/>
        <p:guide orient="horz" pos="1648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45000" cy="45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is Omar Espinoza" userId="783a301a-8e75-47d0-8897-167357044198" providerId="ADAL" clId="{E81E5726-36F5-4C0C-8335-5C4F2FE959DD}"/>
    <pc:docChg chg="undo custSel addSld delSld modSld">
      <pc:chgData name="Luis Omar Espinoza" userId="783a301a-8e75-47d0-8897-167357044198" providerId="ADAL" clId="{E81E5726-36F5-4C0C-8335-5C4F2FE959DD}" dt="2025-07-15T21:01:32.322" v="740" actId="47"/>
      <pc:docMkLst>
        <pc:docMk/>
      </pc:docMkLst>
      <pc:sldChg chg="addSp delSp modSp add del mod">
        <pc:chgData name="Luis Omar Espinoza" userId="783a301a-8e75-47d0-8897-167357044198" providerId="ADAL" clId="{E81E5726-36F5-4C0C-8335-5C4F2FE959DD}" dt="2025-07-15T21:00:33.773" v="739" actId="20577"/>
        <pc:sldMkLst>
          <pc:docMk/>
          <pc:sldMk cId="2953891766" sldId="4674"/>
        </pc:sldMkLst>
        <pc:spChg chg="add mod">
          <ac:chgData name="Luis Omar Espinoza" userId="783a301a-8e75-47d0-8897-167357044198" providerId="ADAL" clId="{E81E5726-36F5-4C0C-8335-5C4F2FE959DD}" dt="2025-07-15T21:00:33.773" v="739" actId="20577"/>
          <ac:spMkLst>
            <pc:docMk/>
            <pc:sldMk cId="2953891766" sldId="4674"/>
            <ac:spMk id="6" creationId="{4CC03191-1E6B-8909-1560-3E4FA0659212}"/>
          </ac:spMkLst>
        </pc:spChg>
        <pc:spChg chg="mod">
          <ac:chgData name="Luis Omar Espinoza" userId="783a301a-8e75-47d0-8897-167357044198" providerId="ADAL" clId="{E81E5726-36F5-4C0C-8335-5C4F2FE959DD}" dt="2025-07-15T20:51:09.092" v="16" actId="20577"/>
          <ac:spMkLst>
            <pc:docMk/>
            <pc:sldMk cId="2953891766" sldId="4674"/>
            <ac:spMk id="72" creationId="{00000000-0000-0000-0000-000000000000}"/>
          </ac:spMkLst>
        </pc:spChg>
      </pc:sldChg>
      <pc:sldChg chg="new del">
        <pc:chgData name="Luis Omar Espinoza" userId="783a301a-8e75-47d0-8897-167357044198" providerId="ADAL" clId="{E81E5726-36F5-4C0C-8335-5C4F2FE959DD}" dt="2025-07-15T21:01:32.322" v="740" actId="47"/>
        <pc:sldMkLst>
          <pc:docMk/>
          <pc:sldMk cId="1664744565" sldId="2147471968"/>
        </pc:sldMkLst>
      </pc:sldChg>
      <pc:sldChg chg="add">
        <pc:chgData name="Luis Omar Espinoza" userId="783a301a-8e75-47d0-8897-167357044198" providerId="ADAL" clId="{E81E5726-36F5-4C0C-8335-5C4F2FE959DD}" dt="2025-07-15T20:50:44.013" v="5"/>
        <pc:sldMkLst>
          <pc:docMk/>
          <pc:sldMk cId="3219160473" sldId="2147471969"/>
        </pc:sldMkLst>
      </pc:sldChg>
      <pc:sldChg chg="new del">
        <pc:chgData name="Luis Omar Espinoza" userId="783a301a-8e75-47d0-8897-167357044198" providerId="ADAL" clId="{E81E5726-36F5-4C0C-8335-5C4F2FE959DD}" dt="2025-07-15T20:50:38.242" v="2" actId="47"/>
        <pc:sldMkLst>
          <pc:docMk/>
          <pc:sldMk cId="3810145564" sldId="2147471969"/>
        </pc:sldMkLst>
      </pc:sldChg>
    </pc:docChg>
  </pc:docChgLst>
  <pc:docChgLst>
    <pc:chgData name="drodriguez@responde.pe" userId="S::urn:spo:guest#drodriguez@responde.pe::" providerId="AD" clId="Web-{1AD03672-1510-C08B-4F09-629C41F698E7}"/>
    <pc:docChg chg="modSld">
      <pc:chgData name="drodriguez@responde.pe" userId="S::urn:spo:guest#drodriguez@responde.pe::" providerId="AD" clId="Web-{1AD03672-1510-C08B-4F09-629C41F698E7}" dt="2025-07-31T19:15:08.480" v="3" actId="1076"/>
      <pc:docMkLst>
        <pc:docMk/>
      </pc:docMkLst>
      <pc:sldChg chg="modSp">
        <pc:chgData name="drodriguez@responde.pe" userId="S::urn:spo:guest#drodriguez@responde.pe::" providerId="AD" clId="Web-{1AD03672-1510-C08B-4F09-629C41F698E7}" dt="2025-07-31T19:15:08.480" v="3" actId="1076"/>
        <pc:sldMkLst>
          <pc:docMk/>
          <pc:sldMk cId="3002091577" sldId="2147471297"/>
        </pc:sldMkLst>
        <pc:picChg chg="mod">
          <ac:chgData name="drodriguez@responde.pe" userId="S::urn:spo:guest#drodriguez@responde.pe::" providerId="AD" clId="Web-{1AD03672-1510-C08B-4F09-629C41F698E7}" dt="2025-07-31T19:15:08.480" v="3" actId="1076"/>
          <ac:picMkLst>
            <pc:docMk/>
            <pc:sldMk cId="3002091577" sldId="2147471297"/>
            <ac:picMk id="7" creationId="{5060E824-C02A-8318-4079-1CDADAD176EC}"/>
          </ac:picMkLst>
        </pc:picChg>
      </pc:sldChg>
      <pc:sldChg chg="modSp">
        <pc:chgData name="drodriguez@responde.pe" userId="S::urn:spo:guest#drodriguez@responde.pe::" providerId="AD" clId="Web-{1AD03672-1510-C08B-4F09-629C41F698E7}" dt="2025-07-31T19:14:41.292" v="1" actId="1076"/>
        <pc:sldMkLst>
          <pc:docMk/>
          <pc:sldMk cId="97253187" sldId="2147471964"/>
        </pc:sldMkLst>
        <pc:picChg chg="mod">
          <ac:chgData name="drodriguez@responde.pe" userId="S::urn:spo:guest#drodriguez@responde.pe::" providerId="AD" clId="Web-{1AD03672-1510-C08B-4F09-629C41F698E7}" dt="2025-07-31T19:14:41.292" v="1" actId="1076"/>
          <ac:picMkLst>
            <pc:docMk/>
            <pc:sldMk cId="97253187" sldId="2147471964"/>
            <ac:picMk id="7" creationId="{8A1A6126-4C6D-5811-9D82-8D3AF78389D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218D41-3D8A-40CD-B81B-E64B27A8F8FD}" type="datetimeFigureOut">
              <a:rPr lang="es-PE" smtClean="0"/>
              <a:t>31/07/2025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6563" y="1233488"/>
            <a:ext cx="5924550" cy="3333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2D330B-99CD-4754-9721-D66CD8D1E29B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066720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330B-99CD-4754-9721-D66CD8D1E29B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736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14662-5547-7231-B133-3E9DE2155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11687EB-642A-8722-FF27-AFBFE36ED4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183B9D-B796-D610-5FAD-E05C601DDF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C050E29-91CD-17E3-B709-78F390DFB2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2D330B-99CD-4754-9721-D66CD8D1E29B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s-P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4212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D3A85-8EEF-4FA0-A6C9-45382E0FC5B8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154305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446A5-15B1-4224-BD88-522F76D1AB10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928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1594485"/>
            <a:ext cx="7772400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45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a 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2063703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859" y="747332"/>
            <a:ext cx="8726283" cy="184666"/>
          </a:xfrm>
        </p:spPr>
        <p:txBody>
          <a:bodyPr lIns="0" tIns="0" rIns="0" bIns="0"/>
          <a:lstStyle>
            <a:lvl1pPr>
              <a:defRPr sz="1200" b="1" i="0">
                <a:solidFill>
                  <a:srgbClr val="2D76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0822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859" y="747332"/>
            <a:ext cx="8726283" cy="184666"/>
          </a:xfrm>
        </p:spPr>
        <p:txBody>
          <a:bodyPr lIns="0" tIns="0" rIns="0" bIns="0"/>
          <a:lstStyle>
            <a:lvl1pPr>
              <a:defRPr sz="1200" b="1" i="0">
                <a:solidFill>
                  <a:srgbClr val="2D76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183005"/>
            <a:ext cx="39776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4427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859" y="747332"/>
            <a:ext cx="8726283" cy="184666"/>
          </a:xfrm>
        </p:spPr>
        <p:txBody>
          <a:bodyPr lIns="0" tIns="0" rIns="0" bIns="0"/>
          <a:lstStyle>
            <a:lvl1pPr>
              <a:defRPr sz="1200" b="1" i="0">
                <a:solidFill>
                  <a:srgbClr val="2D76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15539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407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6999"/>
          </a:xfrm>
          <a:prstGeom prst="rect">
            <a:avLst/>
          </a:prstGeom>
        </p:spPr>
        <p:txBody>
          <a:bodyPr/>
          <a:lstStyle/>
          <a:p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6999"/>
          </a:xfrm>
          <a:prstGeom prst="rect">
            <a:avLst/>
          </a:prstGeom>
        </p:spPr>
        <p:txBody>
          <a:bodyPr/>
          <a:lstStyle/>
          <a:p>
            <a:endParaRPr lang="es-PE" dirty="0">
              <a:solidFill>
                <a:prstClr val="black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6999"/>
          </a:xfrm>
          <a:prstGeom prst="rect">
            <a:avLst/>
          </a:prstGeom>
        </p:spPr>
        <p:txBody>
          <a:bodyPr/>
          <a:lstStyle/>
          <a:p>
            <a:fld id="{4418A6BF-87E1-42F0-8EF7-62A13D1C0B06}" type="slidenum">
              <a:rPr lang="es-PE">
                <a:solidFill>
                  <a:prstClr val="black"/>
                </a:solidFill>
              </a:rPr>
              <a:pPr/>
              <a:t>‹Nº›</a:t>
            </a:fld>
            <a:endParaRPr lang="es-P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033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 Rectángulo">
            <a:extLst>
              <a:ext uri="{FF2B5EF4-FFF2-40B4-BE49-F238E27FC236}">
                <a16:creationId xmlns:a16="http://schemas.microsoft.com/office/drawing/2014/main" id="{6F7851A4-5241-19F6-E67E-AA6FEB21FCF1}"/>
              </a:ext>
            </a:extLst>
          </p:cNvPr>
          <p:cNvSpPr/>
          <p:nvPr/>
        </p:nvSpPr>
        <p:spPr>
          <a:xfrm>
            <a:off x="0" y="141481"/>
            <a:ext cx="9143997" cy="5002019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68580" tIns="34290" rIns="68580" bIns="34290" anchor="ctr" anchorCtr="1" compatLnSpc="1">
            <a:noAutofit/>
          </a:bodyPr>
          <a:lstStyle/>
          <a:p>
            <a:pPr marL="0" marR="0" lvl="0" indent="0" algn="ctr" defTabSz="6858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s-PE" sz="135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3" name="6 Imagen">
            <a:extLst>
              <a:ext uri="{FF2B5EF4-FFF2-40B4-BE49-F238E27FC236}">
                <a16:creationId xmlns:a16="http://schemas.microsoft.com/office/drawing/2014/main" id="{3AAFEAD2-1251-572D-40C5-0282C82D3C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900322" cy="51435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1 Título">
            <a:extLst>
              <a:ext uri="{FF2B5EF4-FFF2-40B4-BE49-F238E27FC236}">
                <a16:creationId xmlns:a16="http://schemas.microsoft.com/office/drawing/2014/main" id="{63F130C9-D17A-4796-C592-B7944F96BDE6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44011" y="3399339"/>
            <a:ext cx="4142513" cy="684579"/>
          </a:xfrm>
        </p:spPr>
        <p:txBody>
          <a:bodyPr/>
          <a:lstStyle>
            <a:lvl1pPr algn="r">
              <a:lnSpc>
                <a:spcPct val="80000"/>
              </a:lnSpc>
              <a:defRPr sz="2700" b="1"/>
            </a:lvl1pPr>
          </a:lstStyle>
          <a:p>
            <a:pPr lvl="0"/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5" name="2 Subtítulo">
            <a:extLst>
              <a:ext uri="{FF2B5EF4-FFF2-40B4-BE49-F238E27FC236}">
                <a16:creationId xmlns:a16="http://schemas.microsoft.com/office/drawing/2014/main" id="{8C1CBBA1-53BD-20F7-81C3-F47FC4F3AA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44004" y="4245938"/>
            <a:ext cx="4142513" cy="432047"/>
          </a:xfrm>
        </p:spPr>
        <p:txBody>
          <a:bodyPr>
            <a:normAutofit/>
          </a:bodyPr>
          <a:lstStyle>
            <a:lvl1pPr marL="0" indent="0" algn="r">
              <a:lnSpc>
                <a:spcPct val="80000"/>
              </a:lnSpc>
              <a:defRPr sz="1350">
                <a:solidFill>
                  <a:srgbClr val="898989"/>
                </a:solidFill>
              </a:defRPr>
            </a:lvl1pPr>
          </a:lstStyle>
          <a:p>
            <a:pPr lvl="0"/>
            <a:r>
              <a:rPr lang="es-ES"/>
              <a:t>Haga clic para modificar el estilo de subtítulo del patrón</a:t>
            </a:r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86948741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12464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1246495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6999"/>
          </a:xfrm>
          <a:prstGeom prst="rect">
            <a:avLst/>
          </a:prstGeom>
        </p:spPr>
        <p:txBody>
          <a:bodyPr/>
          <a:lstStyle/>
          <a:p>
            <a:fld id="{3A444EA3-8D51-4609-A1D0-441970882F80}" type="datetimeFigureOut">
              <a:rPr lang="es-PE" smtClean="0"/>
              <a:t>31/07/2025</a:t>
            </a:fld>
            <a:endParaRPr lang="es-PE" dirty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6999"/>
          </a:xfrm>
          <a:prstGeom prst="rect">
            <a:avLst/>
          </a:prstGeom>
        </p:spPr>
        <p:txBody>
          <a:bodyPr/>
          <a:lstStyle/>
          <a:p>
            <a:endParaRPr lang="es-PE" dirty="0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6999"/>
          </a:xfrm>
          <a:prstGeom prst="rect">
            <a:avLst/>
          </a:prstGeom>
        </p:spPr>
        <p:txBody>
          <a:bodyPr/>
          <a:lstStyle/>
          <a:p>
            <a:fld id="{ED162765-D2DC-451A-BD54-1D6C3377975F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224709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29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8328951" y="4804524"/>
            <a:ext cx="815340" cy="339090"/>
          </a:xfrm>
          <a:custGeom>
            <a:avLst/>
            <a:gdLst/>
            <a:ahLst/>
            <a:cxnLst/>
            <a:rect l="l" t="t" r="r" b="b"/>
            <a:pathLst>
              <a:path w="883284" h="452120">
                <a:moveTo>
                  <a:pt x="526861" y="0"/>
                </a:moveTo>
                <a:lnTo>
                  <a:pt x="480302" y="10333"/>
                </a:lnTo>
                <a:lnTo>
                  <a:pt x="416378" y="48816"/>
                </a:lnTo>
                <a:lnTo>
                  <a:pt x="379550" y="76513"/>
                </a:lnTo>
                <a:lnTo>
                  <a:pt x="340358" y="108729"/>
                </a:lnTo>
                <a:lnTo>
                  <a:pt x="299459" y="144624"/>
                </a:lnTo>
                <a:lnTo>
                  <a:pt x="257513" y="183357"/>
                </a:lnTo>
                <a:lnTo>
                  <a:pt x="215179" y="224090"/>
                </a:lnTo>
                <a:lnTo>
                  <a:pt x="173114" y="265983"/>
                </a:lnTo>
                <a:lnTo>
                  <a:pt x="131979" y="308196"/>
                </a:lnTo>
                <a:lnTo>
                  <a:pt x="92432" y="349889"/>
                </a:lnTo>
                <a:lnTo>
                  <a:pt x="55131" y="390224"/>
                </a:lnTo>
                <a:lnTo>
                  <a:pt x="20736" y="428360"/>
                </a:lnTo>
                <a:lnTo>
                  <a:pt x="0" y="451966"/>
                </a:lnTo>
                <a:lnTo>
                  <a:pt x="882499" y="451966"/>
                </a:lnTo>
                <a:lnTo>
                  <a:pt x="881558" y="410081"/>
                </a:lnTo>
                <a:lnTo>
                  <a:pt x="881620" y="368235"/>
                </a:lnTo>
                <a:lnTo>
                  <a:pt x="882324" y="323298"/>
                </a:lnTo>
                <a:lnTo>
                  <a:pt x="882968" y="256894"/>
                </a:lnTo>
                <a:lnTo>
                  <a:pt x="850872" y="222374"/>
                </a:lnTo>
                <a:lnTo>
                  <a:pt x="813736" y="184303"/>
                </a:lnTo>
                <a:lnTo>
                  <a:pt x="772921" y="144843"/>
                </a:lnTo>
                <a:lnTo>
                  <a:pt x="729786" y="106158"/>
                </a:lnTo>
                <a:lnTo>
                  <a:pt x="685689" y="70407"/>
                </a:lnTo>
                <a:lnTo>
                  <a:pt x="641989" y="39754"/>
                </a:lnTo>
                <a:lnTo>
                  <a:pt x="600045" y="16361"/>
                </a:lnTo>
                <a:lnTo>
                  <a:pt x="561216" y="2388"/>
                </a:lnTo>
                <a:lnTo>
                  <a:pt x="526861" y="0"/>
                </a:lnTo>
                <a:close/>
              </a:path>
            </a:pathLst>
          </a:custGeom>
          <a:solidFill>
            <a:srgbClr val="2D7667">
              <a:alpha val="25097"/>
            </a:srgbClr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9144000" cy="678180"/>
          </a:xfrm>
          <a:custGeom>
            <a:avLst/>
            <a:gdLst/>
            <a:ahLst/>
            <a:cxnLst/>
            <a:rect l="l" t="t" r="r" b="b"/>
            <a:pathLst>
              <a:path w="9906000" h="904240">
                <a:moveTo>
                  <a:pt x="9906000" y="0"/>
                </a:moveTo>
                <a:lnTo>
                  <a:pt x="0" y="0"/>
                </a:lnTo>
                <a:lnTo>
                  <a:pt x="0" y="903732"/>
                </a:lnTo>
                <a:lnTo>
                  <a:pt x="9906000" y="903732"/>
                </a:lnTo>
                <a:lnTo>
                  <a:pt x="9906000" y="0"/>
                </a:lnTo>
                <a:close/>
              </a:path>
            </a:pathLst>
          </a:custGeom>
          <a:solidFill>
            <a:srgbClr val="2D7667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8" name="bg object 18"/>
          <p:cNvSpPr/>
          <p:nvPr/>
        </p:nvSpPr>
        <p:spPr>
          <a:xfrm>
            <a:off x="404862" y="4911586"/>
            <a:ext cx="1414235" cy="14659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9" name="bg object 19"/>
          <p:cNvSpPr/>
          <p:nvPr/>
        </p:nvSpPr>
        <p:spPr>
          <a:xfrm>
            <a:off x="1997612" y="4999483"/>
            <a:ext cx="6314049" cy="43814"/>
          </a:xfrm>
          <a:custGeom>
            <a:avLst/>
            <a:gdLst/>
            <a:ahLst/>
            <a:cxnLst/>
            <a:rect l="l" t="t" r="r" b="b"/>
            <a:pathLst>
              <a:path w="6840220" h="58420">
                <a:moveTo>
                  <a:pt x="6835394" y="0"/>
                </a:moveTo>
                <a:lnTo>
                  <a:pt x="4318" y="0"/>
                </a:lnTo>
                <a:lnTo>
                  <a:pt x="0" y="4318"/>
                </a:lnTo>
                <a:lnTo>
                  <a:pt x="0" y="9652"/>
                </a:lnTo>
                <a:lnTo>
                  <a:pt x="0" y="53594"/>
                </a:lnTo>
                <a:lnTo>
                  <a:pt x="4318" y="57912"/>
                </a:lnTo>
                <a:lnTo>
                  <a:pt x="6835394" y="57912"/>
                </a:lnTo>
                <a:lnTo>
                  <a:pt x="6839712" y="53594"/>
                </a:lnTo>
                <a:lnTo>
                  <a:pt x="6839712" y="4318"/>
                </a:lnTo>
                <a:lnTo>
                  <a:pt x="683539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08859" y="747332"/>
            <a:ext cx="8726283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1" i="0">
                <a:solidFill>
                  <a:srgbClr val="2D7667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183005"/>
            <a:ext cx="822960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5"/>
            <a:ext cx="292608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78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1" r:id="rId6"/>
    <p:sldLayoutId id="2147483688" r:id="rId7"/>
    <p:sldLayoutId id="2147483694" r:id="rId8"/>
    <p:sldLayoutId id="2147483696" r:id="rId9"/>
    <p:sldLayoutId id="2147483698" r:id="rId10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915817" y="3399342"/>
            <a:ext cx="5870703" cy="792589"/>
          </a:xfrm>
        </p:spPr>
        <p:txBody>
          <a:bodyPr>
            <a:noAutofit/>
          </a:bodyPr>
          <a:lstStyle/>
          <a:p>
            <a:r>
              <a:rPr lang="es-MX" dirty="0"/>
              <a:t>PLAN DE PREVENCIÓN Y CONTROL  PARA EL PERIODO DE LLUVIAS 2024</a:t>
            </a:r>
            <a:endParaRPr lang="en-US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8101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2"/>
          <p:cNvSpPr>
            <a:spLocks noGrp="1"/>
          </p:cNvSpPr>
          <p:nvPr>
            <p:ph type="title"/>
          </p:nvPr>
        </p:nvSpPr>
        <p:spPr>
          <a:xfrm>
            <a:off x="217248" y="138003"/>
            <a:ext cx="2599752" cy="432374"/>
          </a:xfr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68580" tIns="34290" rIns="68580" bIns="34290" rtlCol="0" anchor="ctr">
            <a:noAutofit/>
          </a:bodyPr>
          <a:lstStyle/>
          <a:p>
            <a:pPr algn="just"/>
            <a:r>
              <a:rPr lang="es-MX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UM UCHUCCHACUA</a:t>
            </a:r>
            <a:endParaRPr lang="es-PE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" name="AutoShape 4" descr="blob:https://web.whatsapp.com/67c90a4e-1f85-442e-a0e9-51966f249ac2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s-PE" sz="1350" dirty="0">
              <a:solidFill>
                <a:srgbClr val="6F6F6E"/>
              </a:solidFill>
              <a:latin typeface="Calibri Light"/>
            </a:endParaRPr>
          </a:p>
        </p:txBody>
      </p:sp>
      <p:sp>
        <p:nvSpPr>
          <p:cNvPr id="14" name="AutoShape 2" descr="blob:https://web.whatsapp.com/31e4b32b-84ad-46f8-b4a8-2866c9a5757b"/>
          <p:cNvSpPr>
            <a:spLocks noChangeAspect="1" noChangeArrowheads="1"/>
          </p:cNvSpPr>
          <p:nvPr/>
        </p:nvSpPr>
        <p:spPr bwMode="auto">
          <a:xfrm>
            <a:off x="230981" y="595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s-PE" sz="1350" dirty="0">
              <a:solidFill>
                <a:srgbClr val="6F6F6E"/>
              </a:solidFill>
              <a:latin typeface="Calibri Light"/>
            </a:endParaRP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BE2839EF-224E-DD00-AC0E-E424DBEF54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693363"/>
              </p:ext>
            </p:extLst>
          </p:nvPr>
        </p:nvGraphicFramePr>
        <p:xfrm>
          <a:off x="98199" y="723427"/>
          <a:ext cx="7410320" cy="1697225"/>
        </p:xfrm>
        <a:graphic>
          <a:graphicData uri="http://schemas.openxmlformats.org/drawingml/2006/table">
            <a:tbl>
              <a:tblPr/>
              <a:tblGrid>
                <a:gridCol w="596350">
                  <a:extLst>
                    <a:ext uri="{9D8B030D-6E8A-4147-A177-3AD203B41FA5}">
                      <a16:colId xmlns:a16="http://schemas.microsoft.com/office/drawing/2014/main" val="1784753089"/>
                    </a:ext>
                  </a:extLst>
                </a:gridCol>
                <a:gridCol w="2094206">
                  <a:extLst>
                    <a:ext uri="{9D8B030D-6E8A-4147-A177-3AD203B41FA5}">
                      <a16:colId xmlns:a16="http://schemas.microsoft.com/office/drawing/2014/main" val="412433650"/>
                    </a:ext>
                  </a:extLst>
                </a:gridCol>
                <a:gridCol w="513883">
                  <a:extLst>
                    <a:ext uri="{9D8B030D-6E8A-4147-A177-3AD203B41FA5}">
                      <a16:colId xmlns:a16="http://schemas.microsoft.com/office/drawing/2014/main" val="3806888467"/>
                    </a:ext>
                  </a:extLst>
                </a:gridCol>
                <a:gridCol w="567423">
                  <a:extLst>
                    <a:ext uri="{9D8B030D-6E8A-4147-A177-3AD203B41FA5}">
                      <a16:colId xmlns:a16="http://schemas.microsoft.com/office/drawing/2014/main" val="2511128682"/>
                    </a:ext>
                  </a:extLst>
                </a:gridCol>
                <a:gridCol w="3638458">
                  <a:extLst>
                    <a:ext uri="{9D8B030D-6E8A-4147-A177-3AD203B41FA5}">
                      <a16:colId xmlns:a16="http://schemas.microsoft.com/office/drawing/2014/main" val="973248240"/>
                    </a:ext>
                  </a:extLst>
                </a:gridCol>
              </a:tblGrid>
              <a:tr h="308910">
                <a:tc gridSpan="5"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7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ESTADO EVENTOS AMBIENTALES  NIVEL 3, POTECIAL ALTO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8517779"/>
                  </a:ext>
                </a:extLst>
              </a:tr>
              <a:tr h="496775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PE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UNIDAD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PE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DESCRIPCIÓN DEL EVENTO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s-PE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AVANCE</a:t>
                      </a:r>
                      <a:endParaRPr lang="es-PE" sz="600" b="1" i="0" u="none" strike="noStrike" kern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FECHA DE CIERRE FINAL PLAN DE ACCIÓN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PE" sz="600" b="1" i="0" u="none" strike="noStrike" kern="12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ASPECTOS RELEVANTES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0387641"/>
                  </a:ext>
                </a:extLst>
              </a:tr>
              <a:tr h="891540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Uchucchacua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just" defTabSz="914400" rtl="0" eaLnBrk="1" fontAlgn="ctr" latinLnBrk="0" hangingPunct="1"/>
                      <a:r>
                        <a:rPr lang="es-MX" sz="700" dirty="0">
                          <a:solidFill>
                            <a:srgbClr val="000000"/>
                          </a:solidFill>
                        </a:rPr>
                        <a:t>Se evidencia rebose de efluente tratado (Q=15 l/s) aproximadamente por una hora, del canal de derivación que bordea la Laguna Patón hacia el punto de vertimiento EU-20.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MX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100%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1" indent="-285750" algn="ctr" defTabSz="914400" rtl="0" eaLnBrk="1" fontAlgn="ctr" latinLnBrk="0" hangingPunct="1"/>
                      <a:r>
                        <a:rPr lang="es-MX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30/04/2024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1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(+) Inspección diaria del canal en época húmeda </a:t>
                      </a:r>
                      <a:r>
                        <a:rPr lang="es-PE" sz="7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(Avance 100%)</a:t>
                      </a:r>
                    </a:p>
                    <a:p>
                      <a:pPr marL="0" marR="0" lvl="1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(+) Identificación de puntos críticos del canal de derivación y limpieza de material </a:t>
                      </a:r>
                      <a:r>
                        <a:rPr lang="es-PE" sz="7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 Avance 100%)</a:t>
                      </a:r>
                    </a:p>
                    <a:p>
                      <a:pPr marL="0" marR="0" lvl="1" indent="-28575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(+) Desquinche de material suelto en los taludes conexos al canal de derivación </a:t>
                      </a:r>
                      <a:r>
                        <a:rPr lang="es-PE" sz="7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(Avance 100%)</a:t>
                      </a:r>
                    </a:p>
                    <a:p>
                      <a:pPr marL="0" lvl="1" indent="-285750" algn="l" defTabSz="914400" rtl="0" eaLnBrk="1" fontAlgn="ctr" latinLnBrk="0" hangingPunct="1"/>
                      <a:r>
                        <a:rPr lang="es-PE" sz="7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(+) Limpieza del canal de contacto de la vía de acceso </a:t>
                      </a:r>
                      <a:r>
                        <a:rPr lang="es-PE" sz="700" b="1" i="0" u="none" strike="noStrike" kern="12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(Avance 100%)</a:t>
                      </a:r>
                    </a:p>
                  </a:txBody>
                  <a:tcPr marL="34290" marR="34290" marT="34290" marB="3429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1243620"/>
                  </a:ext>
                </a:extLst>
              </a:tr>
            </a:tbl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1997B0A-8D47-7B1D-C101-AD42DD8C5C19}"/>
              </a:ext>
            </a:extLst>
          </p:cNvPr>
          <p:cNvSpPr txBox="1"/>
          <p:nvPr/>
        </p:nvSpPr>
        <p:spPr>
          <a:xfrm>
            <a:off x="116682" y="2457471"/>
            <a:ext cx="8769317" cy="473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825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Comentarios: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s-MX" sz="825" dirty="0"/>
              <a:t>Encimamiento del canal 100%</a:t>
            </a:r>
            <a:endParaRPr lang="es-PE" sz="825" dirty="0"/>
          </a:p>
          <a:p>
            <a:endParaRPr lang="es-MX" sz="825" dirty="0"/>
          </a:p>
        </p:txBody>
      </p:sp>
      <p:pic>
        <p:nvPicPr>
          <p:cNvPr id="11" name="Imagen 10" descr="Imagen digital de una montaña&#10;&#10;Descripción generada automáticamente con confianza baja">
            <a:extLst>
              <a:ext uri="{FF2B5EF4-FFF2-40B4-BE49-F238E27FC236}">
                <a16:creationId xmlns:a16="http://schemas.microsoft.com/office/drawing/2014/main" id="{B9E880AF-E346-1FC9-B1A0-089BB16EB3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222" y="2930677"/>
            <a:ext cx="1693447" cy="1867511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8E08DC0-F937-A01E-15FD-BC185A794E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082" y="2930677"/>
            <a:ext cx="1693447" cy="1867511"/>
          </a:xfrm>
          <a:prstGeom prst="rect">
            <a:avLst/>
          </a:prstGeom>
          <a:ln w="38100" cap="sq">
            <a:solidFill>
              <a:srgbClr val="52817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 descr="Un puente de piedra&#10;&#10;Descripción generada automáticamente con confianza media">
            <a:extLst>
              <a:ext uri="{FF2B5EF4-FFF2-40B4-BE49-F238E27FC236}">
                <a16:creationId xmlns:a16="http://schemas.microsoft.com/office/drawing/2014/main" id="{1ADF367E-5BCB-908B-B2BA-2A6B2CC201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161" y="2930677"/>
            <a:ext cx="1846491" cy="1867511"/>
          </a:xfrm>
          <a:prstGeom prst="rect">
            <a:avLst/>
          </a:prstGeom>
          <a:ln w="38100" cap="sq">
            <a:solidFill>
              <a:srgbClr val="00808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object 25">
            <a:extLst>
              <a:ext uri="{FF2B5EF4-FFF2-40B4-BE49-F238E27FC236}">
                <a16:creationId xmlns:a16="http://schemas.microsoft.com/office/drawing/2014/main" id="{B797DC9D-3C82-41B8-9860-1315332A784F}"/>
              </a:ext>
            </a:extLst>
          </p:cNvPr>
          <p:cNvSpPr txBox="1"/>
          <p:nvPr/>
        </p:nvSpPr>
        <p:spPr>
          <a:xfrm>
            <a:off x="4516859" y="97158"/>
            <a:ext cx="4599368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MX" sz="1200" spc="-4" dirty="0">
                <a:cs typeface="Calibri"/>
              </a:rPr>
              <a:t>Cumplimiento del plan de limpieza y mantenimiento de canales</a:t>
            </a:r>
          </a:p>
        </p:txBody>
      </p:sp>
    </p:spTree>
    <p:extLst>
      <p:ext uri="{BB962C8B-B14F-4D97-AF65-F5344CB8AC3E}">
        <p14:creationId xmlns:p14="http://schemas.microsoft.com/office/powerpoint/2010/main" val="23191949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ángulo 71"/>
          <p:cNvSpPr/>
          <p:nvPr/>
        </p:nvSpPr>
        <p:spPr>
          <a:xfrm>
            <a:off x="378647" y="123433"/>
            <a:ext cx="48306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100" b="1" dirty="0" err="1">
                <a:solidFill>
                  <a:prstClr val="white"/>
                </a:solidFill>
                <a:latin typeface="Calibri"/>
              </a:rPr>
              <a:t>Resumen</a:t>
            </a:r>
            <a:endParaRPr lang="en-US" sz="21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5" name="Rectángulo 1">
            <a:extLst>
              <a:ext uri="{FF2B5EF4-FFF2-40B4-BE49-F238E27FC236}">
                <a16:creationId xmlns:a16="http://schemas.microsoft.com/office/drawing/2014/main" id="{654813FC-CCFE-924D-CFE8-5FAC924D1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531162"/>
            <a:ext cx="52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CC03191-1E6B-8909-1560-3E4FA0659212}"/>
              </a:ext>
            </a:extLst>
          </p:cNvPr>
          <p:cNvSpPr txBox="1"/>
          <p:nvPr/>
        </p:nvSpPr>
        <p:spPr>
          <a:xfrm>
            <a:off x="612000" y="1401750"/>
            <a:ext cx="7875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El presente informe resume las principales actividades de prevención planificadas y ejecutadas en el 2024, con la finalidad de iniciar la temporada de avenida con la capacidad disponible máxima de cada infraestructura hidráulica.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/>
              <a:t>Por otro lado una de las principales actividades preventivas realizadas fue la de minimizar el ingreso de agua de no contacto al sistema de manejo de agua de las unidades a través de la implementación de coberturas </a:t>
            </a:r>
            <a:r>
              <a:rPr lang="es-MX" dirty="0" err="1"/>
              <a:t>Raincoats</a:t>
            </a:r>
            <a:r>
              <a:rPr lang="es-MX" dirty="0"/>
              <a:t> u otros. 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29538917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066CEA-83F2-E26A-4849-737A113D8E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ángulo 71">
            <a:extLst>
              <a:ext uri="{FF2B5EF4-FFF2-40B4-BE49-F238E27FC236}">
                <a16:creationId xmlns:a16="http://schemas.microsoft.com/office/drawing/2014/main" id="{287571B2-19E1-F565-C6AE-A8EABDE53F1D}"/>
              </a:ext>
            </a:extLst>
          </p:cNvPr>
          <p:cNvSpPr/>
          <p:nvPr/>
        </p:nvSpPr>
        <p:spPr>
          <a:xfrm>
            <a:off x="378647" y="123433"/>
            <a:ext cx="483067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100" b="1" dirty="0">
                <a:solidFill>
                  <a:prstClr val="white"/>
                </a:solidFill>
                <a:latin typeface="Calibri"/>
              </a:rPr>
              <a:t>MINERA LA ZANJA</a:t>
            </a:r>
          </a:p>
        </p:txBody>
      </p:sp>
      <p:sp>
        <p:nvSpPr>
          <p:cNvPr id="3" name="object 25">
            <a:extLst>
              <a:ext uri="{FF2B5EF4-FFF2-40B4-BE49-F238E27FC236}">
                <a16:creationId xmlns:a16="http://schemas.microsoft.com/office/drawing/2014/main" id="{D2AAF36E-1E31-56A6-DB17-69CA90850383}"/>
              </a:ext>
            </a:extLst>
          </p:cNvPr>
          <p:cNvSpPr txBox="1"/>
          <p:nvPr/>
        </p:nvSpPr>
        <p:spPr>
          <a:xfrm>
            <a:off x="6156177" y="85551"/>
            <a:ext cx="2888899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ES" sz="1200" spc="-4" dirty="0">
                <a:cs typeface="Calibri"/>
              </a:rPr>
              <a:t>Plan de gestión de aguas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4E414EB8-6621-AC19-8262-24CD53AE9F7F}"/>
              </a:ext>
            </a:extLst>
          </p:cNvPr>
          <p:cNvSpPr/>
          <p:nvPr/>
        </p:nvSpPr>
        <p:spPr>
          <a:xfrm>
            <a:off x="321455" y="4396148"/>
            <a:ext cx="54000" cy="5400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750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94944D1-8671-FA5C-0013-AB71C4C82CAB}"/>
              </a:ext>
            </a:extLst>
          </p:cNvPr>
          <p:cNvSpPr txBox="1"/>
          <p:nvPr/>
        </p:nvSpPr>
        <p:spPr>
          <a:xfrm>
            <a:off x="367952" y="4348680"/>
            <a:ext cx="997846" cy="2077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  <a:lvl1pPr algn="just">
              <a:defRPr sz="1200">
                <a:highlight>
                  <a:srgbClr val="FFFFFF"/>
                </a:highlight>
              </a:defRPr>
            </a:lvl1pPr>
          </a:lstStyle>
          <a:p>
            <a:r>
              <a:rPr lang="es-MX" sz="750" dirty="0"/>
              <a:t>Criticidad media</a:t>
            </a:r>
            <a:endParaRPr lang="es-PE" sz="750" dirty="0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ACC334FA-C8E4-B1FE-703A-3DFB36EC546C}"/>
              </a:ext>
            </a:extLst>
          </p:cNvPr>
          <p:cNvSpPr/>
          <p:nvPr/>
        </p:nvSpPr>
        <p:spPr>
          <a:xfrm>
            <a:off x="1488280" y="4419023"/>
            <a:ext cx="54000" cy="54000"/>
          </a:xfrm>
          <a:prstGeom prst="ellipse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75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C521AC40-F61C-5ABF-271F-1FDF7AF09767}"/>
              </a:ext>
            </a:extLst>
          </p:cNvPr>
          <p:cNvSpPr txBox="1"/>
          <p:nvPr/>
        </p:nvSpPr>
        <p:spPr>
          <a:xfrm>
            <a:off x="1529965" y="4363791"/>
            <a:ext cx="997846" cy="20774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  <a:lvl1pPr algn="just">
              <a:defRPr sz="1200">
                <a:highlight>
                  <a:srgbClr val="FFFFFF"/>
                </a:highlight>
              </a:defRPr>
            </a:lvl1pPr>
          </a:lstStyle>
          <a:p>
            <a:r>
              <a:rPr lang="es-MX" sz="750" dirty="0"/>
              <a:t>Criticidad baja</a:t>
            </a:r>
            <a:endParaRPr lang="es-PE" sz="750" dirty="0"/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16CE7D79-8EBC-1BF2-22D6-0BBD38BB54DE}"/>
              </a:ext>
            </a:extLst>
          </p:cNvPr>
          <p:cNvGraphicFramePr>
            <a:graphicFrameLocks noGrp="1"/>
          </p:cNvGraphicFramePr>
          <p:nvPr/>
        </p:nvGraphicFramePr>
        <p:xfrm>
          <a:off x="107313" y="1078675"/>
          <a:ext cx="8937765" cy="3068075"/>
        </p:xfrm>
        <a:graphic>
          <a:graphicData uri="http://schemas.openxmlformats.org/drawingml/2006/table">
            <a:tbl>
              <a:tblPr/>
              <a:tblGrid>
                <a:gridCol w="293614">
                  <a:extLst>
                    <a:ext uri="{9D8B030D-6E8A-4147-A177-3AD203B41FA5}">
                      <a16:colId xmlns:a16="http://schemas.microsoft.com/office/drawing/2014/main" val="1454012208"/>
                    </a:ext>
                  </a:extLst>
                </a:gridCol>
                <a:gridCol w="627037">
                  <a:extLst>
                    <a:ext uri="{9D8B030D-6E8A-4147-A177-3AD203B41FA5}">
                      <a16:colId xmlns:a16="http://schemas.microsoft.com/office/drawing/2014/main" val="3937797168"/>
                    </a:ext>
                  </a:extLst>
                </a:gridCol>
                <a:gridCol w="2413594">
                  <a:extLst>
                    <a:ext uri="{9D8B030D-6E8A-4147-A177-3AD203B41FA5}">
                      <a16:colId xmlns:a16="http://schemas.microsoft.com/office/drawing/2014/main" val="1458698299"/>
                    </a:ext>
                  </a:extLst>
                </a:gridCol>
                <a:gridCol w="630086">
                  <a:extLst>
                    <a:ext uri="{9D8B030D-6E8A-4147-A177-3AD203B41FA5}">
                      <a16:colId xmlns:a16="http://schemas.microsoft.com/office/drawing/2014/main" val="2757312196"/>
                    </a:ext>
                  </a:extLst>
                </a:gridCol>
                <a:gridCol w="526734">
                  <a:extLst>
                    <a:ext uri="{9D8B030D-6E8A-4147-A177-3AD203B41FA5}">
                      <a16:colId xmlns:a16="http://schemas.microsoft.com/office/drawing/2014/main" val="3007503314"/>
                    </a:ext>
                  </a:extLst>
                </a:gridCol>
                <a:gridCol w="627120">
                  <a:extLst>
                    <a:ext uri="{9D8B030D-6E8A-4147-A177-3AD203B41FA5}">
                      <a16:colId xmlns:a16="http://schemas.microsoft.com/office/drawing/2014/main" val="1789646095"/>
                    </a:ext>
                  </a:extLst>
                </a:gridCol>
                <a:gridCol w="484534">
                  <a:extLst>
                    <a:ext uri="{9D8B030D-6E8A-4147-A177-3AD203B41FA5}">
                      <a16:colId xmlns:a16="http://schemas.microsoft.com/office/drawing/2014/main" val="298468825"/>
                    </a:ext>
                  </a:extLst>
                </a:gridCol>
                <a:gridCol w="3335046">
                  <a:extLst>
                    <a:ext uri="{9D8B030D-6E8A-4147-A177-3AD203B41FA5}">
                      <a16:colId xmlns:a16="http://schemas.microsoft.com/office/drawing/2014/main" val="3029758424"/>
                    </a:ext>
                  </a:extLst>
                </a:gridCol>
              </a:tblGrid>
              <a:tr h="22929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 panose="020B0604020202020204" pitchFamily="34" charset="0"/>
                        </a:rPr>
                        <a:t>Ítem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Componente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Actividad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Fecha</a:t>
                      </a:r>
                      <a:b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</a:br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Inicio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Fecha</a:t>
                      </a:r>
                      <a:b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</a:br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Final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Criticidad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Avance</a:t>
                      </a:r>
                      <a:b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</a:br>
                      <a:r>
                        <a:rPr lang="es-PE" sz="800" b="1" i="0" u="none" strike="noStrike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(%)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800" b="1" i="0" u="none" strike="noStrike" dirty="0">
                          <a:solidFill>
                            <a:srgbClr val="FFFFFF"/>
                          </a:solidFill>
                          <a:effectLst/>
                          <a:highlight>
                            <a:srgbClr val="006666"/>
                          </a:highlight>
                          <a:latin typeface="Arial"/>
                        </a:rPr>
                        <a:t>Comentarios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5799624"/>
                  </a:ext>
                </a:extLst>
              </a:tr>
              <a:tr h="388247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Haul Road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Revestimiento de canales con geomembrana (6 km)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15/08/2024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20/12/2024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indent="-84138" algn="l" fontAlgn="ctr">
                        <a:buFontTx/>
                        <a:buChar char="-"/>
                      </a:pPr>
                      <a:r>
                        <a:rPr lang="es-PE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Avance de 100% revestimiento: 6.4 km.</a:t>
                      </a:r>
                    </a:p>
                    <a:p>
                      <a:pPr marL="84138" marR="0" lvl="0" indent="-84138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PE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Avance de 100% limpieza: 6.6 km.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3126471"/>
                  </a:ext>
                </a:extLst>
              </a:tr>
              <a:tr h="50292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PE" sz="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PTAA SPS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Limpieza de planta de tratamiento de aguas.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1/06/2024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14/10/2024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4138" indent="-84138" algn="l" defTabSz="914400" rtl="0" eaLnBrk="1" fontAlgn="ctr" latinLnBrk="0" hangingPunct="1">
                        <a:buFontTx/>
                        <a:buChar char="-"/>
                      </a:pPr>
                      <a:r>
                        <a:rPr lang="es-P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Limpieza de </a:t>
                      </a:r>
                      <a:r>
                        <a:rPr lang="es-E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línea de Mn y</a:t>
                      </a:r>
                      <a:r>
                        <a:rPr lang="es-P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 clarificador 02: 100%</a:t>
                      </a:r>
                    </a:p>
                    <a:p>
                      <a:pPr marL="84138" marR="0" lvl="0" indent="-841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PE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Limpieza de tubería 20" de descarga Clarificador 01: 100 %</a:t>
                      </a:r>
                    </a:p>
                    <a:p>
                      <a:pPr marL="84138" marR="0" lvl="0" indent="-841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E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Limpieza de clarificador 01: 100%</a:t>
                      </a:r>
                    </a:p>
                    <a:p>
                      <a:pPr marL="84138" marR="0" lvl="0" indent="-841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E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Limpieza de tanques: 100%, limpieza en pozas en P. manganeso: 100%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678242"/>
                  </a:ext>
                </a:extLst>
              </a:tr>
              <a:tr h="2857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Tajo PV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Forrado raincoat 12 Ha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15/04/2024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15/12/2024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SPI: 1.00</a:t>
                      </a:r>
                      <a:b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</a:b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Se tiene un avance de 11.70 ha de 11.53. 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6013994"/>
                  </a:ext>
                </a:extLst>
              </a:tr>
              <a:tr h="2857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 Minera La Zanja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Limpieza de pozas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10/06/2024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31/10/2024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4138" indent="-84138" algn="l" fontAlgn="ctr">
                        <a:buFontTx/>
                        <a:buChar char="-"/>
                      </a:pP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Limpieza de poza 12 (pre sedimentador), Poza 12 y poza 10 A: 100%</a:t>
                      </a:r>
                    </a:p>
                    <a:p>
                      <a:pPr marL="84138" indent="-84138" algn="l" fontAlgn="ctr">
                        <a:buFontTx/>
                        <a:buChar char="-"/>
                      </a:pP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Limpieza de poza 11 (pre sedimentador), poza 11, poza 09 y 10: 100%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4256308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PE" sz="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PTEC SPS</a:t>
                      </a:r>
                      <a:endParaRPr lang="es-PE" sz="700" dirty="0"/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Limpieza de planta de tratamiento de efluentes cianurados.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Calibri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18/08/2024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15/09/2024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100 %</a:t>
                      </a:r>
                      <a:endParaRPr lang="es-PE" sz="700" b="0" i="0" u="none" strike="noStrike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84138" marR="0" lvl="0" indent="-841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E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Mantenimiento de clarificador 03: 100%.</a:t>
                      </a:r>
                    </a:p>
                    <a:p>
                      <a:pPr marL="84138" marR="0" lvl="0" indent="-84138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s-ES" sz="700" b="0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Limpieza de tanques de degradación.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8222941"/>
                  </a:ext>
                </a:extLst>
              </a:tr>
              <a:tr h="2857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PE" sz="7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 Minera La Zanja</a:t>
                      </a:r>
                      <a:endParaRPr lang="es-ES" sz="700"/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l">
                        <a:buNone/>
                      </a:pPr>
                      <a:r>
                        <a:rPr lang="es-ES" sz="700" b="0" i="0" u="none" strike="noStrike" noProof="0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Mejoras sistema dique Mina</a:t>
                      </a:r>
                      <a:endParaRPr lang="es-ES" sz="700" dirty="0"/>
                    </a:p>
                  </a:txBody>
                  <a:tcPr marL="68580" marR="68580" marT="34290" marB="3429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7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15/07/2024</a:t>
                      </a:r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PE" sz="700" b="0" i="0" u="none" strike="noStrike" noProof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31/07/2024</a:t>
                      </a:r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lvl="0" algn="ctr">
                        <a:buNone/>
                      </a:pPr>
                      <a:r>
                        <a:rPr lang="es-PE" sz="7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  <a:endParaRPr lang="es-ES" sz="700" dirty="0"/>
                    </a:p>
                  </a:txBody>
                  <a:tcPr marL="699" marR="699" marT="699" marB="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84138" lvl="0" indent="-84138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s-E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 amplia descarga a 360m3/</a:t>
                      </a:r>
                      <a:r>
                        <a:rPr lang="es-ES" sz="700" b="0" i="0" u="none" strike="noStrike" kern="1200" noProof="0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hr</a:t>
                      </a:r>
                      <a:r>
                        <a:rPr lang="es-ES" sz="7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, para cubrir una lluvia máxima con tiempo de retorno de 50 años.</a:t>
                      </a:r>
                    </a:p>
                  </a:txBody>
                  <a:tcPr marL="68580" marR="68580" marT="34290" marB="34290" anchor="ctr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956366"/>
                  </a:ext>
                </a:extLst>
              </a:tr>
              <a:tr h="2857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Haul Road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Mejoramiento de canales de coronación (agua de no contacto) sector Hauld Road. </a:t>
                      </a:r>
                      <a:endParaRPr lang="es-ES" sz="7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3/01/2024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9/02/2024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Culminado.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9027814"/>
                  </a:ext>
                </a:extLst>
              </a:tr>
              <a:tr h="285750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ES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 Minera La Zanja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Mantenimiento de estaciones existentes (Meteorológicas / hidrométricas)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1/03/2024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30/04/2024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Culminado.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14293"/>
                  </a:ext>
                </a:extLst>
              </a:tr>
              <a:tr h="217869"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MX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</a:t>
                      </a:r>
                      <a:endParaRPr lang="es-PE" sz="7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Unidad Minera La Zanja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ES" sz="700" b="0" i="0" u="none" strike="noStrike">
                          <a:solidFill>
                            <a:srgbClr val="000000"/>
                          </a:solidFill>
                          <a:effectLst/>
                          <a:highlight>
                            <a:srgbClr val="FFFFFF"/>
                          </a:highlight>
                          <a:latin typeface="Calibri"/>
                        </a:rPr>
                        <a:t>Actualizar el Balance  Operativo 2024. </a:t>
                      </a:r>
                      <a:endParaRPr lang="es-ES" sz="700" b="0" i="0" u="none" strike="noStrike">
                        <a:solidFill>
                          <a:srgbClr val="000000"/>
                        </a:solidFill>
                        <a:effectLst/>
                        <a:highlight>
                          <a:srgbClr val="FFFFFF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1/01/2024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31/05/2024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endParaRPr lang="es-PE" sz="7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699" marR="699" marT="69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18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377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566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754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5943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131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320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509">
                        <a:defRPr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 fontAlgn="ctr"/>
                      <a:r>
                        <a:rPr lang="es-PE" sz="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Culminado.</a:t>
                      </a: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3452565"/>
                  </a:ext>
                </a:extLst>
              </a:tr>
            </a:tbl>
          </a:graphicData>
        </a:graphic>
      </p:graphicFrame>
      <p:pic>
        <p:nvPicPr>
          <p:cNvPr id="15" name="Rectángulo 1">
            <a:extLst>
              <a:ext uri="{FF2B5EF4-FFF2-40B4-BE49-F238E27FC236}">
                <a16:creationId xmlns:a16="http://schemas.microsoft.com/office/drawing/2014/main" id="{12012E93-1596-C795-CE63-B602E52F4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712" y="531162"/>
            <a:ext cx="52388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DD56B3A8-8916-AA4E-83C6-4EFC22A436EA}"/>
              </a:ext>
            </a:extLst>
          </p:cNvPr>
          <p:cNvSpPr/>
          <p:nvPr/>
        </p:nvSpPr>
        <p:spPr>
          <a:xfrm>
            <a:off x="4841215" y="1413385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D1D1BB00-8972-FB69-FF01-3DEF20A0FCA2}"/>
              </a:ext>
            </a:extLst>
          </p:cNvPr>
          <p:cNvSpPr/>
          <p:nvPr/>
        </p:nvSpPr>
        <p:spPr>
          <a:xfrm>
            <a:off x="4850614" y="1864558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8E0EF235-486B-0B0C-C908-EE57C8B02AB5}"/>
              </a:ext>
            </a:extLst>
          </p:cNvPr>
          <p:cNvSpPr/>
          <p:nvPr/>
        </p:nvSpPr>
        <p:spPr>
          <a:xfrm>
            <a:off x="4850614" y="2869237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82E2DBCF-935E-BE8A-499E-3C4CD1F89D92}"/>
              </a:ext>
            </a:extLst>
          </p:cNvPr>
          <p:cNvSpPr/>
          <p:nvPr/>
        </p:nvSpPr>
        <p:spPr>
          <a:xfrm>
            <a:off x="4863241" y="3443102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0" name="Elipse 29">
            <a:extLst>
              <a:ext uri="{FF2B5EF4-FFF2-40B4-BE49-F238E27FC236}">
                <a16:creationId xmlns:a16="http://schemas.microsoft.com/office/drawing/2014/main" id="{12A40AD4-6983-1082-0E95-1B87B18E1F68}"/>
              </a:ext>
            </a:extLst>
          </p:cNvPr>
          <p:cNvSpPr/>
          <p:nvPr/>
        </p:nvSpPr>
        <p:spPr>
          <a:xfrm>
            <a:off x="4867402" y="3987207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6" name="Elipse 35">
            <a:extLst>
              <a:ext uri="{FF2B5EF4-FFF2-40B4-BE49-F238E27FC236}">
                <a16:creationId xmlns:a16="http://schemas.microsoft.com/office/drawing/2014/main" id="{DDEFE512-D35B-9AC8-6B66-8AF9E243C7C4}"/>
              </a:ext>
            </a:extLst>
          </p:cNvPr>
          <p:cNvSpPr/>
          <p:nvPr/>
        </p:nvSpPr>
        <p:spPr>
          <a:xfrm>
            <a:off x="4850614" y="3742922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3CD20BDA-71F1-146F-5058-3712CF64ACBF}"/>
              </a:ext>
            </a:extLst>
          </p:cNvPr>
          <p:cNvSpPr/>
          <p:nvPr/>
        </p:nvSpPr>
        <p:spPr>
          <a:xfrm>
            <a:off x="4850614" y="3153843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14FF8274-1CC5-34D1-C56B-2AEEAEBC95BC}"/>
              </a:ext>
            </a:extLst>
          </p:cNvPr>
          <p:cNvSpPr/>
          <p:nvPr/>
        </p:nvSpPr>
        <p:spPr>
          <a:xfrm>
            <a:off x="4850614" y="2595415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B582D9D6-735C-F0B0-6D2E-017EBE34E7A5}"/>
              </a:ext>
            </a:extLst>
          </p:cNvPr>
          <p:cNvSpPr/>
          <p:nvPr/>
        </p:nvSpPr>
        <p:spPr>
          <a:xfrm>
            <a:off x="4850614" y="2288402"/>
            <a:ext cx="145360" cy="13790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3219160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exterior, montaña, parado, pájaro&#10;&#10;Descripción generada automáticamente">
            <a:extLst>
              <a:ext uri="{FF2B5EF4-FFF2-40B4-BE49-F238E27FC236}">
                <a16:creationId xmlns:a16="http://schemas.microsoft.com/office/drawing/2014/main" id="{E8B467D2-7FFC-6012-CD43-6FDF225C26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19"/>
          <a:stretch/>
        </p:blipFill>
        <p:spPr>
          <a:xfrm>
            <a:off x="5654808" y="798828"/>
            <a:ext cx="1682587" cy="187058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40A91662-98EB-7E9C-BBC9-4E1C91AFB9DE}"/>
              </a:ext>
            </a:extLst>
          </p:cNvPr>
          <p:cNvSpPr/>
          <p:nvPr/>
        </p:nvSpPr>
        <p:spPr>
          <a:xfrm>
            <a:off x="378647" y="123433"/>
            <a:ext cx="2261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100" b="1" dirty="0">
                <a:solidFill>
                  <a:prstClr val="white"/>
                </a:solidFill>
                <a:latin typeface="Calibri"/>
              </a:rPr>
              <a:t>UM LA ZANJA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BB5B02AC-A81C-8014-C6A6-A5A67D9006E6}"/>
              </a:ext>
            </a:extLst>
          </p:cNvPr>
          <p:cNvSpPr txBox="1"/>
          <p:nvPr/>
        </p:nvSpPr>
        <p:spPr>
          <a:xfrm>
            <a:off x="5178979" y="36059"/>
            <a:ext cx="3866099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ES" sz="1200" spc="-4" dirty="0">
                <a:cs typeface="Calibri"/>
              </a:rPr>
              <a:t>Revestimiento de canales con geomembrana.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BC0511-2497-B5BF-14DB-2FF1A0EEF0B1}"/>
              </a:ext>
            </a:extLst>
          </p:cNvPr>
          <p:cNvSpPr/>
          <p:nvPr/>
        </p:nvSpPr>
        <p:spPr>
          <a:xfrm>
            <a:off x="6043719" y="4662503"/>
            <a:ext cx="2976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s-ES" sz="900" dirty="0">
                <a:latin typeface="Calibri"/>
              </a:rPr>
              <a:t>Limpieza y revestimiento de canales</a:t>
            </a:r>
            <a:endParaRPr lang="en-US" sz="900" dirty="0">
              <a:latin typeface="Calibri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B9903B7-ED32-1BF7-5420-9304802C0CB3}"/>
              </a:ext>
            </a:extLst>
          </p:cNvPr>
          <p:cNvCxnSpPr/>
          <p:nvPr/>
        </p:nvCxnSpPr>
        <p:spPr>
          <a:xfrm>
            <a:off x="5529338" y="736764"/>
            <a:ext cx="0" cy="4133489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63D490F-24B1-ED2B-288D-33E635F0E465}"/>
              </a:ext>
            </a:extLst>
          </p:cNvPr>
          <p:cNvSpPr/>
          <p:nvPr/>
        </p:nvSpPr>
        <p:spPr>
          <a:xfrm>
            <a:off x="992452" y="4662503"/>
            <a:ext cx="2976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s-ES" sz="900" dirty="0">
                <a:latin typeface="Calibri"/>
              </a:rPr>
              <a:t>Avance de revestimiento de canales con geomembrana</a:t>
            </a:r>
          </a:p>
        </p:txBody>
      </p:sp>
      <p:pic>
        <p:nvPicPr>
          <p:cNvPr id="8" name="Imagen 7" descr="Una montaña de roca&#10;&#10;Descripción generada automáticamente con confianza media">
            <a:extLst>
              <a:ext uri="{FF2B5EF4-FFF2-40B4-BE49-F238E27FC236}">
                <a16:creationId xmlns:a16="http://schemas.microsoft.com/office/drawing/2014/main" id="{D67FA549-ABC6-4950-C089-9906DF2C96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72"/>
          <a:stretch/>
        </p:blipFill>
        <p:spPr>
          <a:xfrm>
            <a:off x="7390522" y="798826"/>
            <a:ext cx="1632699" cy="1870589"/>
          </a:xfrm>
          <a:prstGeom prst="rect">
            <a:avLst/>
          </a:prstGeom>
        </p:spPr>
      </p:pic>
      <p:pic>
        <p:nvPicPr>
          <p:cNvPr id="13" name="Imagen 12" descr="Una montaña de roca&#10;&#10;Descripción generada automáticamente con confianza media">
            <a:extLst>
              <a:ext uri="{FF2B5EF4-FFF2-40B4-BE49-F238E27FC236}">
                <a16:creationId xmlns:a16="http://schemas.microsoft.com/office/drawing/2014/main" id="{570250D0-13FD-36E5-F507-F5E8949365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58"/>
          <a:stretch/>
        </p:blipFill>
        <p:spPr>
          <a:xfrm>
            <a:off x="5654808" y="2723226"/>
            <a:ext cx="1682587" cy="1939277"/>
          </a:xfrm>
          <a:prstGeom prst="rect">
            <a:avLst/>
          </a:prstGeom>
        </p:spPr>
      </p:pic>
      <p:pic>
        <p:nvPicPr>
          <p:cNvPr id="15" name="Imagen 14" descr="Imagen que contiene exterior, naturaleza, sucio, pequeño&#10;&#10;Descripción generada automáticamente">
            <a:extLst>
              <a:ext uri="{FF2B5EF4-FFF2-40B4-BE49-F238E27FC236}">
                <a16:creationId xmlns:a16="http://schemas.microsoft.com/office/drawing/2014/main" id="{87078D83-EE01-6042-2FC9-514DC6ADA1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0"/>
          <a:stretch/>
        </p:blipFill>
        <p:spPr>
          <a:xfrm>
            <a:off x="7386117" y="2723225"/>
            <a:ext cx="1634231" cy="1939277"/>
          </a:xfrm>
          <a:prstGeom prst="rect">
            <a:avLst/>
          </a:prstGeom>
        </p:spPr>
      </p:pic>
      <p:pic>
        <p:nvPicPr>
          <p:cNvPr id="7" name="Imagen 6" descr="Interfaz de usuario gráfica, Aplicación&#10;&#10;Descripción generada automáticamente con confianza media">
            <a:extLst>
              <a:ext uri="{FF2B5EF4-FFF2-40B4-BE49-F238E27FC236}">
                <a16:creationId xmlns:a16="http://schemas.microsoft.com/office/drawing/2014/main" id="{8A1A6126-4C6D-5811-9D82-8D3AF7838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0" t="6866" r="7152" b="4388"/>
          <a:stretch/>
        </p:blipFill>
        <p:spPr>
          <a:xfrm>
            <a:off x="120779" y="798826"/>
            <a:ext cx="5325119" cy="386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53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965059-01E9-ABBA-3299-BE27F99EE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506575C-C7C8-C2D0-C124-6AF00DA267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7656"/>
            <a:ext cx="9144000" cy="4489704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6E2E2208-C279-0909-CEF3-FE59C68E8C7E}"/>
              </a:ext>
            </a:extLst>
          </p:cNvPr>
          <p:cNvSpPr/>
          <p:nvPr/>
        </p:nvSpPr>
        <p:spPr>
          <a:xfrm>
            <a:off x="378647" y="123433"/>
            <a:ext cx="2261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100" b="1" dirty="0">
                <a:solidFill>
                  <a:prstClr val="white"/>
                </a:solidFill>
                <a:latin typeface="Calibri"/>
              </a:rPr>
              <a:t>UM LA ZANJA</a:t>
            </a:r>
          </a:p>
        </p:txBody>
      </p:sp>
      <p:sp>
        <p:nvSpPr>
          <p:cNvPr id="4" name="object 25">
            <a:extLst>
              <a:ext uri="{FF2B5EF4-FFF2-40B4-BE49-F238E27FC236}">
                <a16:creationId xmlns:a16="http://schemas.microsoft.com/office/drawing/2014/main" id="{51887D8B-7FC1-CA97-155F-A5C9A370CAE1}"/>
              </a:ext>
            </a:extLst>
          </p:cNvPr>
          <p:cNvSpPr txBox="1"/>
          <p:nvPr/>
        </p:nvSpPr>
        <p:spPr>
          <a:xfrm>
            <a:off x="6156177" y="36059"/>
            <a:ext cx="2888899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ES" sz="1200" spc="-4" dirty="0">
                <a:cs typeface="Calibri"/>
              </a:rPr>
              <a:t>Forrado Raincoat Pampa Verde</a:t>
            </a:r>
          </a:p>
        </p:txBody>
      </p:sp>
      <p:sp>
        <p:nvSpPr>
          <p:cNvPr id="90" name="Forma libre: forma 89">
            <a:extLst>
              <a:ext uri="{FF2B5EF4-FFF2-40B4-BE49-F238E27FC236}">
                <a16:creationId xmlns:a16="http://schemas.microsoft.com/office/drawing/2014/main" id="{256E3575-E072-55E2-7186-67148A9F4C2B}"/>
              </a:ext>
            </a:extLst>
          </p:cNvPr>
          <p:cNvSpPr/>
          <p:nvPr/>
        </p:nvSpPr>
        <p:spPr>
          <a:xfrm>
            <a:off x="4222604" y="3979207"/>
            <a:ext cx="630849" cy="1164293"/>
          </a:xfrm>
          <a:custGeom>
            <a:avLst/>
            <a:gdLst>
              <a:gd name="connsiteX0" fmla="*/ 904775 w 904775"/>
              <a:gd name="connsiteY0" fmla="*/ 19251 h 308009"/>
              <a:gd name="connsiteX1" fmla="*/ 827772 w 904775"/>
              <a:gd name="connsiteY1" fmla="*/ 28876 h 308009"/>
              <a:gd name="connsiteX2" fmla="*/ 750770 w 904775"/>
              <a:gd name="connsiteY2" fmla="*/ 0 h 308009"/>
              <a:gd name="connsiteX3" fmla="*/ 664143 w 904775"/>
              <a:gd name="connsiteY3" fmla="*/ 9626 h 308009"/>
              <a:gd name="connsiteX4" fmla="*/ 529389 w 904775"/>
              <a:gd name="connsiteY4" fmla="*/ 19251 h 308009"/>
              <a:gd name="connsiteX5" fmla="*/ 462012 w 904775"/>
              <a:gd name="connsiteY5" fmla="*/ 86628 h 308009"/>
              <a:gd name="connsiteX6" fmla="*/ 404261 w 904775"/>
              <a:gd name="connsiteY6" fmla="*/ 125129 h 308009"/>
              <a:gd name="connsiteX7" fmla="*/ 327259 w 904775"/>
              <a:gd name="connsiteY7" fmla="*/ 163630 h 308009"/>
              <a:gd name="connsiteX8" fmla="*/ 231006 w 904775"/>
              <a:gd name="connsiteY8" fmla="*/ 192506 h 308009"/>
              <a:gd name="connsiteX9" fmla="*/ 182880 w 904775"/>
              <a:gd name="connsiteY9" fmla="*/ 211756 h 308009"/>
              <a:gd name="connsiteX10" fmla="*/ 105878 w 904775"/>
              <a:gd name="connsiteY10" fmla="*/ 231007 h 308009"/>
              <a:gd name="connsiteX11" fmla="*/ 28876 w 904775"/>
              <a:gd name="connsiteY11" fmla="*/ 279133 h 308009"/>
              <a:gd name="connsiteX12" fmla="*/ 0 w 904775"/>
              <a:gd name="connsiteY12" fmla="*/ 308009 h 308009"/>
              <a:gd name="connsiteX0" fmla="*/ 904775 w 904775"/>
              <a:gd name="connsiteY0" fmla="*/ 9625 h 298383"/>
              <a:gd name="connsiteX1" fmla="*/ 827772 w 904775"/>
              <a:gd name="connsiteY1" fmla="*/ 19250 h 298383"/>
              <a:gd name="connsiteX2" fmla="*/ 750770 w 904775"/>
              <a:gd name="connsiteY2" fmla="*/ 24270 h 298383"/>
              <a:gd name="connsiteX3" fmla="*/ 664143 w 904775"/>
              <a:gd name="connsiteY3" fmla="*/ 0 h 298383"/>
              <a:gd name="connsiteX4" fmla="*/ 529389 w 904775"/>
              <a:gd name="connsiteY4" fmla="*/ 9625 h 298383"/>
              <a:gd name="connsiteX5" fmla="*/ 462012 w 904775"/>
              <a:gd name="connsiteY5" fmla="*/ 77002 h 298383"/>
              <a:gd name="connsiteX6" fmla="*/ 404261 w 904775"/>
              <a:gd name="connsiteY6" fmla="*/ 115503 h 298383"/>
              <a:gd name="connsiteX7" fmla="*/ 327259 w 904775"/>
              <a:gd name="connsiteY7" fmla="*/ 154004 h 298383"/>
              <a:gd name="connsiteX8" fmla="*/ 231006 w 904775"/>
              <a:gd name="connsiteY8" fmla="*/ 182880 h 298383"/>
              <a:gd name="connsiteX9" fmla="*/ 182880 w 904775"/>
              <a:gd name="connsiteY9" fmla="*/ 202130 h 298383"/>
              <a:gd name="connsiteX10" fmla="*/ 105878 w 904775"/>
              <a:gd name="connsiteY10" fmla="*/ 221381 h 298383"/>
              <a:gd name="connsiteX11" fmla="*/ 28876 w 904775"/>
              <a:gd name="connsiteY11" fmla="*/ 269507 h 298383"/>
              <a:gd name="connsiteX12" fmla="*/ 0 w 904775"/>
              <a:gd name="connsiteY12" fmla="*/ 298383 h 298383"/>
              <a:gd name="connsiteX0" fmla="*/ 904775 w 904775"/>
              <a:gd name="connsiteY0" fmla="*/ 327 h 289085"/>
              <a:gd name="connsiteX1" fmla="*/ 827772 w 904775"/>
              <a:gd name="connsiteY1" fmla="*/ 9952 h 289085"/>
              <a:gd name="connsiteX2" fmla="*/ 750770 w 904775"/>
              <a:gd name="connsiteY2" fmla="*/ 14972 h 289085"/>
              <a:gd name="connsiteX3" fmla="*/ 642389 w 904775"/>
              <a:gd name="connsiteY3" fmla="*/ 43967 h 289085"/>
              <a:gd name="connsiteX4" fmla="*/ 529389 w 904775"/>
              <a:gd name="connsiteY4" fmla="*/ 327 h 289085"/>
              <a:gd name="connsiteX5" fmla="*/ 462012 w 904775"/>
              <a:gd name="connsiteY5" fmla="*/ 67704 h 289085"/>
              <a:gd name="connsiteX6" fmla="*/ 404261 w 904775"/>
              <a:gd name="connsiteY6" fmla="*/ 106205 h 289085"/>
              <a:gd name="connsiteX7" fmla="*/ 327259 w 904775"/>
              <a:gd name="connsiteY7" fmla="*/ 144706 h 289085"/>
              <a:gd name="connsiteX8" fmla="*/ 231006 w 904775"/>
              <a:gd name="connsiteY8" fmla="*/ 173582 h 289085"/>
              <a:gd name="connsiteX9" fmla="*/ 182880 w 904775"/>
              <a:gd name="connsiteY9" fmla="*/ 192832 h 289085"/>
              <a:gd name="connsiteX10" fmla="*/ 105878 w 904775"/>
              <a:gd name="connsiteY10" fmla="*/ 212083 h 289085"/>
              <a:gd name="connsiteX11" fmla="*/ 28876 w 904775"/>
              <a:gd name="connsiteY11" fmla="*/ 260209 h 289085"/>
              <a:gd name="connsiteX12" fmla="*/ 0 w 904775"/>
              <a:gd name="connsiteY12" fmla="*/ 289085 h 289085"/>
              <a:gd name="connsiteX0" fmla="*/ 904775 w 904775"/>
              <a:gd name="connsiteY0" fmla="*/ 0 h 288758"/>
              <a:gd name="connsiteX1" fmla="*/ 827772 w 904775"/>
              <a:gd name="connsiteY1" fmla="*/ 9625 h 288758"/>
              <a:gd name="connsiteX2" fmla="*/ 750770 w 904775"/>
              <a:gd name="connsiteY2" fmla="*/ 14645 h 288758"/>
              <a:gd name="connsiteX3" fmla="*/ 642389 w 904775"/>
              <a:gd name="connsiteY3" fmla="*/ 43640 h 288758"/>
              <a:gd name="connsiteX4" fmla="*/ 514887 w 904775"/>
              <a:gd name="connsiteY4" fmla="*/ 36317 h 288758"/>
              <a:gd name="connsiteX5" fmla="*/ 462012 w 904775"/>
              <a:gd name="connsiteY5" fmla="*/ 67377 h 288758"/>
              <a:gd name="connsiteX6" fmla="*/ 404261 w 904775"/>
              <a:gd name="connsiteY6" fmla="*/ 105878 h 288758"/>
              <a:gd name="connsiteX7" fmla="*/ 327259 w 904775"/>
              <a:gd name="connsiteY7" fmla="*/ 144379 h 288758"/>
              <a:gd name="connsiteX8" fmla="*/ 231006 w 904775"/>
              <a:gd name="connsiteY8" fmla="*/ 173255 h 288758"/>
              <a:gd name="connsiteX9" fmla="*/ 182880 w 904775"/>
              <a:gd name="connsiteY9" fmla="*/ 192505 h 288758"/>
              <a:gd name="connsiteX10" fmla="*/ 105878 w 904775"/>
              <a:gd name="connsiteY10" fmla="*/ 211756 h 288758"/>
              <a:gd name="connsiteX11" fmla="*/ 28876 w 904775"/>
              <a:gd name="connsiteY11" fmla="*/ 259882 h 288758"/>
              <a:gd name="connsiteX12" fmla="*/ 0 w 904775"/>
              <a:gd name="connsiteY12" fmla="*/ 288758 h 28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04775" h="288758">
                <a:moveTo>
                  <a:pt x="904775" y="0"/>
                </a:moveTo>
                <a:cubicBezTo>
                  <a:pt x="879107" y="3208"/>
                  <a:pt x="853439" y="7184"/>
                  <a:pt x="827772" y="9625"/>
                </a:cubicBezTo>
                <a:cubicBezTo>
                  <a:pt x="802105" y="12066"/>
                  <a:pt x="772675" y="25598"/>
                  <a:pt x="750770" y="14645"/>
                </a:cubicBezTo>
                <a:cubicBezTo>
                  <a:pt x="721894" y="17854"/>
                  <a:pt x="681703" y="40028"/>
                  <a:pt x="642389" y="43640"/>
                </a:cubicBezTo>
                <a:cubicBezTo>
                  <a:pt x="603075" y="47252"/>
                  <a:pt x="544950" y="32361"/>
                  <a:pt x="514887" y="36317"/>
                </a:cubicBezTo>
                <a:cubicBezTo>
                  <a:pt x="484824" y="40273"/>
                  <a:pt x="480450" y="55783"/>
                  <a:pt x="462012" y="67377"/>
                </a:cubicBezTo>
                <a:cubicBezTo>
                  <a:pt x="443574" y="78971"/>
                  <a:pt x="424955" y="95531"/>
                  <a:pt x="404261" y="105878"/>
                </a:cubicBezTo>
                <a:cubicBezTo>
                  <a:pt x="378594" y="118712"/>
                  <a:pt x="355099" y="137419"/>
                  <a:pt x="327259" y="144379"/>
                </a:cubicBezTo>
                <a:cubicBezTo>
                  <a:pt x="281290" y="155871"/>
                  <a:pt x="282566" y="154506"/>
                  <a:pt x="231006" y="173255"/>
                </a:cubicBezTo>
                <a:cubicBezTo>
                  <a:pt x="214769" y="179160"/>
                  <a:pt x="199394" y="187424"/>
                  <a:pt x="182880" y="192505"/>
                </a:cubicBezTo>
                <a:cubicBezTo>
                  <a:pt x="157593" y="200286"/>
                  <a:pt x="131545" y="205339"/>
                  <a:pt x="105878" y="211756"/>
                </a:cubicBezTo>
                <a:cubicBezTo>
                  <a:pt x="80211" y="227798"/>
                  <a:pt x="50279" y="238479"/>
                  <a:pt x="28876" y="259882"/>
                </a:cubicBezTo>
                <a:lnTo>
                  <a:pt x="0" y="288758"/>
                </a:ln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C5F5FEF6-1762-EC6F-CE71-4D047E328518}"/>
              </a:ext>
            </a:extLst>
          </p:cNvPr>
          <p:cNvSpPr/>
          <p:nvPr/>
        </p:nvSpPr>
        <p:spPr>
          <a:xfrm>
            <a:off x="4166565" y="5003592"/>
            <a:ext cx="144380" cy="1207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84" name="Elipse 83">
            <a:extLst>
              <a:ext uri="{FF2B5EF4-FFF2-40B4-BE49-F238E27FC236}">
                <a16:creationId xmlns:a16="http://schemas.microsoft.com/office/drawing/2014/main" id="{0FE8316D-720A-FD8C-3435-79BDA2AB39BA}"/>
              </a:ext>
            </a:extLst>
          </p:cNvPr>
          <p:cNvSpPr/>
          <p:nvPr/>
        </p:nvSpPr>
        <p:spPr>
          <a:xfrm>
            <a:off x="8487376" y="3735761"/>
            <a:ext cx="144380" cy="1207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17064299-E979-0C23-C8E1-FCCC5BE0F348}"/>
              </a:ext>
            </a:extLst>
          </p:cNvPr>
          <p:cNvCxnSpPr>
            <a:cxnSpLocks/>
          </p:cNvCxnSpPr>
          <p:nvPr/>
        </p:nvCxnSpPr>
        <p:spPr>
          <a:xfrm>
            <a:off x="7429024" y="1399315"/>
            <a:ext cx="1183481" cy="1821221"/>
          </a:xfrm>
          <a:prstGeom prst="lin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1" name="Forma libre: forma 40">
            <a:extLst>
              <a:ext uri="{FF2B5EF4-FFF2-40B4-BE49-F238E27FC236}">
                <a16:creationId xmlns:a16="http://schemas.microsoft.com/office/drawing/2014/main" id="{0AABB05D-A402-642F-35A6-5A7058F8DAE9}"/>
              </a:ext>
            </a:extLst>
          </p:cNvPr>
          <p:cNvSpPr/>
          <p:nvPr/>
        </p:nvSpPr>
        <p:spPr>
          <a:xfrm>
            <a:off x="7249167" y="2170748"/>
            <a:ext cx="1350403" cy="1638939"/>
          </a:xfrm>
          <a:custGeom>
            <a:avLst/>
            <a:gdLst>
              <a:gd name="connsiteX0" fmla="*/ 895149 w 895149"/>
              <a:gd name="connsiteY0" fmla="*/ 1751798 h 1751798"/>
              <a:gd name="connsiteX1" fmla="*/ 837398 w 895149"/>
              <a:gd name="connsiteY1" fmla="*/ 1357163 h 1751798"/>
              <a:gd name="connsiteX2" fmla="*/ 693019 w 895149"/>
              <a:gd name="connsiteY2" fmla="*/ 1010653 h 1751798"/>
              <a:gd name="connsiteX3" fmla="*/ 490888 w 895149"/>
              <a:gd name="connsiteY3" fmla="*/ 635268 h 1751798"/>
              <a:gd name="connsiteX4" fmla="*/ 327259 w 895149"/>
              <a:gd name="connsiteY4" fmla="*/ 375386 h 1751798"/>
              <a:gd name="connsiteX5" fmla="*/ 0 w 895149"/>
              <a:gd name="connsiteY5" fmla="*/ 0 h 1751798"/>
              <a:gd name="connsiteX0" fmla="*/ 895149 w 895149"/>
              <a:gd name="connsiteY0" fmla="*/ 1751798 h 1751798"/>
              <a:gd name="connsiteX1" fmla="*/ 754952 w 895149"/>
              <a:gd name="connsiteY1" fmla="*/ 1364897 h 1751798"/>
              <a:gd name="connsiteX2" fmla="*/ 693019 w 895149"/>
              <a:gd name="connsiteY2" fmla="*/ 1010653 h 1751798"/>
              <a:gd name="connsiteX3" fmla="*/ 490888 w 895149"/>
              <a:gd name="connsiteY3" fmla="*/ 635268 h 1751798"/>
              <a:gd name="connsiteX4" fmla="*/ 327259 w 895149"/>
              <a:gd name="connsiteY4" fmla="*/ 375386 h 1751798"/>
              <a:gd name="connsiteX5" fmla="*/ 0 w 895149"/>
              <a:gd name="connsiteY5" fmla="*/ 0 h 1751798"/>
              <a:gd name="connsiteX0" fmla="*/ 895149 w 895149"/>
              <a:gd name="connsiteY0" fmla="*/ 1751798 h 1751798"/>
              <a:gd name="connsiteX1" fmla="*/ 717180 w 895149"/>
              <a:gd name="connsiteY1" fmla="*/ 1396429 h 1751798"/>
              <a:gd name="connsiteX2" fmla="*/ 693019 w 895149"/>
              <a:gd name="connsiteY2" fmla="*/ 1010653 h 1751798"/>
              <a:gd name="connsiteX3" fmla="*/ 490888 w 895149"/>
              <a:gd name="connsiteY3" fmla="*/ 635268 h 1751798"/>
              <a:gd name="connsiteX4" fmla="*/ 327259 w 895149"/>
              <a:gd name="connsiteY4" fmla="*/ 375386 h 1751798"/>
              <a:gd name="connsiteX5" fmla="*/ 0 w 895149"/>
              <a:gd name="connsiteY5" fmla="*/ 0 h 1751798"/>
              <a:gd name="connsiteX0" fmla="*/ 895149 w 895149"/>
              <a:gd name="connsiteY0" fmla="*/ 1751798 h 1751798"/>
              <a:gd name="connsiteX1" fmla="*/ 717180 w 895149"/>
              <a:gd name="connsiteY1" fmla="*/ 1396429 h 1751798"/>
              <a:gd name="connsiteX2" fmla="*/ 575508 w 895149"/>
              <a:gd name="connsiteY2" fmla="*/ 1061104 h 1751798"/>
              <a:gd name="connsiteX3" fmla="*/ 490888 w 895149"/>
              <a:gd name="connsiteY3" fmla="*/ 635268 h 1751798"/>
              <a:gd name="connsiteX4" fmla="*/ 327259 w 895149"/>
              <a:gd name="connsiteY4" fmla="*/ 375386 h 1751798"/>
              <a:gd name="connsiteX5" fmla="*/ 0 w 895149"/>
              <a:gd name="connsiteY5" fmla="*/ 0 h 1751798"/>
              <a:gd name="connsiteX0" fmla="*/ 895149 w 895149"/>
              <a:gd name="connsiteY0" fmla="*/ 1751798 h 1751798"/>
              <a:gd name="connsiteX1" fmla="*/ 717180 w 895149"/>
              <a:gd name="connsiteY1" fmla="*/ 1396429 h 1751798"/>
              <a:gd name="connsiteX2" fmla="*/ 575508 w 895149"/>
              <a:gd name="connsiteY2" fmla="*/ 1061104 h 1751798"/>
              <a:gd name="connsiteX3" fmla="*/ 419542 w 895149"/>
              <a:gd name="connsiteY3" fmla="*/ 729865 h 1751798"/>
              <a:gd name="connsiteX4" fmla="*/ 327259 w 895149"/>
              <a:gd name="connsiteY4" fmla="*/ 375386 h 1751798"/>
              <a:gd name="connsiteX5" fmla="*/ 0 w 895149"/>
              <a:gd name="connsiteY5" fmla="*/ 0 h 1751798"/>
              <a:gd name="connsiteX0" fmla="*/ 895149 w 895149"/>
              <a:gd name="connsiteY0" fmla="*/ 1751798 h 1751798"/>
              <a:gd name="connsiteX1" fmla="*/ 717180 w 895149"/>
              <a:gd name="connsiteY1" fmla="*/ 1396429 h 1751798"/>
              <a:gd name="connsiteX2" fmla="*/ 575508 w 895149"/>
              <a:gd name="connsiteY2" fmla="*/ 1061104 h 1751798"/>
              <a:gd name="connsiteX3" fmla="*/ 419542 w 895149"/>
              <a:gd name="connsiteY3" fmla="*/ 729865 h 1751798"/>
              <a:gd name="connsiteX4" fmla="*/ 276897 w 895149"/>
              <a:gd name="connsiteY4" fmla="*/ 406918 h 1751798"/>
              <a:gd name="connsiteX5" fmla="*/ 0 w 895149"/>
              <a:gd name="connsiteY5" fmla="*/ 0 h 1751798"/>
              <a:gd name="connsiteX0" fmla="*/ 991676 w 991676"/>
              <a:gd name="connsiteY0" fmla="*/ 1808556 h 1808556"/>
              <a:gd name="connsiteX1" fmla="*/ 717180 w 991676"/>
              <a:gd name="connsiteY1" fmla="*/ 1396429 h 1808556"/>
              <a:gd name="connsiteX2" fmla="*/ 575508 w 991676"/>
              <a:gd name="connsiteY2" fmla="*/ 1061104 h 1808556"/>
              <a:gd name="connsiteX3" fmla="*/ 419542 w 991676"/>
              <a:gd name="connsiteY3" fmla="*/ 729865 h 1808556"/>
              <a:gd name="connsiteX4" fmla="*/ 276897 w 991676"/>
              <a:gd name="connsiteY4" fmla="*/ 406918 h 1808556"/>
              <a:gd name="connsiteX5" fmla="*/ 0 w 991676"/>
              <a:gd name="connsiteY5" fmla="*/ 0 h 1808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1676" h="1808556">
                <a:moveTo>
                  <a:pt x="991676" y="1808556"/>
                </a:moveTo>
                <a:lnTo>
                  <a:pt x="717180" y="1396429"/>
                </a:lnTo>
                <a:lnTo>
                  <a:pt x="575508" y="1061104"/>
                </a:lnTo>
                <a:lnTo>
                  <a:pt x="419542" y="729865"/>
                </a:lnTo>
                <a:lnTo>
                  <a:pt x="276897" y="406918"/>
                </a:lnTo>
                <a:lnTo>
                  <a:pt x="0" y="0"/>
                </a:ln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 dirty="0"/>
          </a:p>
        </p:txBody>
      </p:sp>
      <p:grpSp>
        <p:nvGrpSpPr>
          <p:cNvPr id="50" name="Grupo 49">
            <a:extLst>
              <a:ext uri="{FF2B5EF4-FFF2-40B4-BE49-F238E27FC236}">
                <a16:creationId xmlns:a16="http://schemas.microsoft.com/office/drawing/2014/main" id="{48F1F443-1663-95EC-D474-4870A45554D7}"/>
              </a:ext>
            </a:extLst>
          </p:cNvPr>
          <p:cNvGrpSpPr/>
          <p:nvPr/>
        </p:nvGrpSpPr>
        <p:grpSpPr>
          <a:xfrm>
            <a:off x="43104" y="2943718"/>
            <a:ext cx="1663051" cy="1989500"/>
            <a:chOff x="10048015" y="4400036"/>
            <a:chExt cx="2217401" cy="2401172"/>
          </a:xfrm>
        </p:grpSpPr>
        <p:grpSp>
          <p:nvGrpSpPr>
            <p:cNvPr id="52" name="Grupo 51">
              <a:extLst>
                <a:ext uri="{FF2B5EF4-FFF2-40B4-BE49-F238E27FC236}">
                  <a16:creationId xmlns:a16="http://schemas.microsoft.com/office/drawing/2014/main" id="{E672B5B8-02E4-DC02-FECF-8818DF6D343A}"/>
                </a:ext>
              </a:extLst>
            </p:cNvPr>
            <p:cNvGrpSpPr/>
            <p:nvPr/>
          </p:nvGrpSpPr>
          <p:grpSpPr>
            <a:xfrm>
              <a:off x="10048015" y="4400036"/>
              <a:ext cx="2149910" cy="2401172"/>
              <a:chOff x="-3089362" y="4215254"/>
              <a:chExt cx="2149910" cy="2401172"/>
            </a:xfrm>
          </p:grpSpPr>
          <p:sp>
            <p:nvSpPr>
              <p:cNvPr id="55" name="Rectángulo 54">
                <a:extLst>
                  <a:ext uri="{FF2B5EF4-FFF2-40B4-BE49-F238E27FC236}">
                    <a16:creationId xmlns:a16="http://schemas.microsoft.com/office/drawing/2014/main" id="{2EA3BDF1-F190-9A22-FDD5-E629FCD8101C}"/>
                  </a:ext>
                </a:extLst>
              </p:cNvPr>
              <p:cNvSpPr/>
              <p:nvPr/>
            </p:nvSpPr>
            <p:spPr>
              <a:xfrm>
                <a:off x="-3089362" y="4215254"/>
                <a:ext cx="2149910" cy="2401172"/>
              </a:xfrm>
              <a:prstGeom prst="rect">
                <a:avLst/>
              </a:prstGeom>
              <a:solidFill>
                <a:schemeClr val="bg1">
                  <a:alpha val="9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350" dirty="0"/>
              </a:p>
            </p:txBody>
          </p:sp>
          <p:sp>
            <p:nvSpPr>
              <p:cNvPr id="57" name="Rectángulo 56">
                <a:extLst>
                  <a:ext uri="{FF2B5EF4-FFF2-40B4-BE49-F238E27FC236}">
                    <a16:creationId xmlns:a16="http://schemas.microsoft.com/office/drawing/2014/main" id="{6890166C-91F5-5A32-6D06-0D58CAD554DA}"/>
                  </a:ext>
                </a:extLst>
              </p:cNvPr>
              <p:cNvSpPr/>
              <p:nvPr/>
            </p:nvSpPr>
            <p:spPr>
              <a:xfrm>
                <a:off x="-2964477" y="5763419"/>
                <a:ext cx="288000" cy="14400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350"/>
              </a:p>
            </p:txBody>
          </p:sp>
          <p:sp>
            <p:nvSpPr>
              <p:cNvPr id="59" name="Rectángulo 58">
                <a:extLst>
                  <a:ext uri="{FF2B5EF4-FFF2-40B4-BE49-F238E27FC236}">
                    <a16:creationId xmlns:a16="http://schemas.microsoft.com/office/drawing/2014/main" id="{16AEB018-CCDC-0677-1C0B-D2D3A740FC82}"/>
                  </a:ext>
                </a:extLst>
              </p:cNvPr>
              <p:cNvSpPr/>
              <p:nvPr/>
            </p:nvSpPr>
            <p:spPr>
              <a:xfrm>
                <a:off x="-2950491" y="4911921"/>
                <a:ext cx="317500" cy="285601"/>
              </a:xfrm>
              <a:prstGeom prst="rect">
                <a:avLst/>
              </a:prstGeom>
              <a:noFill/>
              <a:ln w="22225">
                <a:solidFill>
                  <a:srgbClr val="FF66FF"/>
                </a:solidFill>
                <a:prstDash val="sysDash"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PE" sz="1350">
                  <a:solidFill>
                    <a:srgbClr val="FF66FF"/>
                  </a:solidFill>
                </a:endParaRPr>
              </a:p>
            </p:txBody>
          </p:sp>
          <p:sp>
            <p:nvSpPr>
              <p:cNvPr id="60" name="CuadroTexto 59">
                <a:extLst>
                  <a:ext uri="{FF2B5EF4-FFF2-40B4-BE49-F238E27FC236}">
                    <a16:creationId xmlns:a16="http://schemas.microsoft.com/office/drawing/2014/main" id="{FA10039E-FD0D-3004-DB27-7DD44B4204C4}"/>
                  </a:ext>
                </a:extLst>
              </p:cNvPr>
              <p:cNvSpPr txBox="1"/>
              <p:nvPr/>
            </p:nvSpPr>
            <p:spPr>
              <a:xfrm>
                <a:off x="-2546942" y="5725990"/>
                <a:ext cx="1499500" cy="2785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900" dirty="0"/>
                  <a:t>Acceso ejecutado</a:t>
                </a:r>
              </a:p>
            </p:txBody>
          </p:sp>
          <p:sp>
            <p:nvSpPr>
              <p:cNvPr id="63" name="CuadroTexto 62">
                <a:extLst>
                  <a:ext uri="{FF2B5EF4-FFF2-40B4-BE49-F238E27FC236}">
                    <a16:creationId xmlns:a16="http://schemas.microsoft.com/office/drawing/2014/main" id="{991587BD-92FD-F229-2F16-1B10B33ECAB7}"/>
                  </a:ext>
                </a:extLst>
              </p:cNvPr>
              <p:cNvSpPr txBox="1"/>
              <p:nvPr/>
            </p:nvSpPr>
            <p:spPr>
              <a:xfrm>
                <a:off x="-2527604" y="4823889"/>
                <a:ext cx="1393997" cy="612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900" dirty="0"/>
                  <a:t>Raitcoat ejecutado 2024 (11.70 ha)</a:t>
                </a:r>
              </a:p>
            </p:txBody>
          </p:sp>
          <p:sp>
            <p:nvSpPr>
              <p:cNvPr id="64" name="CuadroTexto 63">
                <a:extLst>
                  <a:ext uri="{FF2B5EF4-FFF2-40B4-BE49-F238E27FC236}">
                    <a16:creationId xmlns:a16="http://schemas.microsoft.com/office/drawing/2014/main" id="{E4E477ED-4F45-A292-0D7C-AB231858363D}"/>
                  </a:ext>
                </a:extLst>
              </p:cNvPr>
              <p:cNvSpPr txBox="1"/>
              <p:nvPr/>
            </p:nvSpPr>
            <p:spPr>
              <a:xfrm>
                <a:off x="-2618553" y="4304010"/>
                <a:ext cx="1256749" cy="3621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PE" sz="1350" b="1" u="sng" dirty="0"/>
                  <a:t>LEYENDA</a:t>
                </a:r>
              </a:p>
            </p:txBody>
          </p:sp>
        </p:grpSp>
        <p:sp>
          <p:nvSpPr>
            <p:cNvPr id="87" name="Elipse 86">
              <a:extLst>
                <a:ext uri="{FF2B5EF4-FFF2-40B4-BE49-F238E27FC236}">
                  <a16:creationId xmlns:a16="http://schemas.microsoft.com/office/drawing/2014/main" id="{02403B73-4BED-180E-6647-39815379247A}"/>
                </a:ext>
              </a:extLst>
            </p:cNvPr>
            <p:cNvSpPr/>
            <p:nvPr/>
          </p:nvSpPr>
          <p:spPr>
            <a:xfrm>
              <a:off x="10446422" y="5545725"/>
              <a:ext cx="192506" cy="161024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350"/>
            </a:p>
          </p:txBody>
        </p:sp>
        <p:sp>
          <p:nvSpPr>
            <p:cNvPr id="68" name="CuadroTexto 67">
              <a:extLst>
                <a:ext uri="{FF2B5EF4-FFF2-40B4-BE49-F238E27FC236}">
                  <a16:creationId xmlns:a16="http://schemas.microsoft.com/office/drawing/2014/main" id="{5AADE7D4-5D48-1099-7140-6E5D1420B12F}"/>
                </a:ext>
              </a:extLst>
            </p:cNvPr>
            <p:cNvSpPr txBox="1"/>
            <p:nvPr/>
          </p:nvSpPr>
          <p:spPr>
            <a:xfrm>
              <a:off x="10638271" y="5472893"/>
              <a:ext cx="1627145" cy="278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PE" sz="900" dirty="0"/>
                <a:t>Descarga ejecutada</a:t>
              </a:r>
            </a:p>
          </p:txBody>
        </p:sp>
      </p:grpSp>
      <p:sp>
        <p:nvSpPr>
          <p:cNvPr id="2" name="Forma libre: forma 1">
            <a:extLst>
              <a:ext uri="{FF2B5EF4-FFF2-40B4-BE49-F238E27FC236}">
                <a16:creationId xmlns:a16="http://schemas.microsoft.com/office/drawing/2014/main" id="{2CE8D409-617F-3F75-32ED-93D70C7D5A8F}"/>
              </a:ext>
            </a:extLst>
          </p:cNvPr>
          <p:cNvSpPr/>
          <p:nvPr/>
        </p:nvSpPr>
        <p:spPr>
          <a:xfrm flipV="1">
            <a:off x="1666150" y="3506019"/>
            <a:ext cx="1848689" cy="598620"/>
          </a:xfrm>
          <a:custGeom>
            <a:avLst/>
            <a:gdLst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325545 h 396665"/>
              <a:gd name="connsiteX29" fmla="*/ 1183640 w 1508760"/>
              <a:gd name="connsiteY29" fmla="*/ 330625 h 396665"/>
              <a:gd name="connsiteX30" fmla="*/ 1209040 w 1508760"/>
              <a:gd name="connsiteY30" fmla="*/ 335705 h 396665"/>
              <a:gd name="connsiteX31" fmla="*/ 1229360 w 1508760"/>
              <a:gd name="connsiteY31" fmla="*/ 340785 h 396665"/>
              <a:gd name="connsiteX32" fmla="*/ 1412240 w 1508760"/>
              <a:gd name="connsiteY32" fmla="*/ 345865 h 396665"/>
              <a:gd name="connsiteX33" fmla="*/ 1432560 w 1508760"/>
              <a:gd name="connsiteY33" fmla="*/ 350945 h 396665"/>
              <a:gd name="connsiteX34" fmla="*/ 1463040 w 1508760"/>
              <a:gd name="connsiteY34" fmla="*/ 356025 h 396665"/>
              <a:gd name="connsiteX35" fmla="*/ 1483360 w 1508760"/>
              <a:gd name="connsiteY35" fmla="*/ 371265 h 396665"/>
              <a:gd name="connsiteX36" fmla="*/ 1508760 w 1508760"/>
              <a:gd name="connsiteY36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325545 h 396665"/>
              <a:gd name="connsiteX29" fmla="*/ 1183640 w 1508760"/>
              <a:gd name="connsiteY29" fmla="*/ 330625 h 396665"/>
              <a:gd name="connsiteX30" fmla="*/ 1209040 w 1508760"/>
              <a:gd name="connsiteY30" fmla="*/ 335705 h 396665"/>
              <a:gd name="connsiteX31" fmla="*/ 1229360 w 1508760"/>
              <a:gd name="connsiteY31" fmla="*/ 340785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325545 h 396665"/>
              <a:gd name="connsiteX29" fmla="*/ 1183640 w 1508760"/>
              <a:gd name="connsiteY29" fmla="*/ 330625 h 396665"/>
              <a:gd name="connsiteX30" fmla="*/ 1209040 w 1508760"/>
              <a:gd name="connsiteY30" fmla="*/ 335705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278875 h 396665"/>
              <a:gd name="connsiteX29" fmla="*/ 1183640 w 1508760"/>
              <a:gd name="connsiteY29" fmla="*/ 330625 h 396665"/>
              <a:gd name="connsiteX30" fmla="*/ 1209040 w 1508760"/>
              <a:gd name="connsiteY30" fmla="*/ 335705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278875 h 396665"/>
              <a:gd name="connsiteX29" fmla="*/ 1183640 w 1508760"/>
              <a:gd name="connsiteY29" fmla="*/ 33062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22680 w 1508760"/>
              <a:gd name="connsiteY27" fmla="*/ 315385 h 396665"/>
              <a:gd name="connsiteX28" fmla="*/ 1137920 w 1508760"/>
              <a:gd name="connsiteY28" fmla="*/ 278875 h 396665"/>
              <a:gd name="connsiteX29" fmla="*/ 1181720 w 1508760"/>
              <a:gd name="connsiteY29" fmla="*/ 28395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7440 w 1508760"/>
              <a:gd name="connsiteY26" fmla="*/ 310305 h 396665"/>
              <a:gd name="connsiteX27" fmla="*/ 1111157 w 1508760"/>
              <a:gd name="connsiteY27" fmla="*/ 284271 h 396665"/>
              <a:gd name="connsiteX28" fmla="*/ 1137920 w 1508760"/>
              <a:gd name="connsiteY28" fmla="*/ 278875 h 396665"/>
              <a:gd name="connsiteX29" fmla="*/ 1181720 w 1508760"/>
              <a:gd name="connsiteY29" fmla="*/ 28395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71880 w 1508760"/>
              <a:gd name="connsiteY25" fmla="*/ 305225 h 396665"/>
              <a:gd name="connsiteX26" fmla="*/ 1105520 w 1508760"/>
              <a:gd name="connsiteY26" fmla="*/ 251189 h 396665"/>
              <a:gd name="connsiteX27" fmla="*/ 1111157 w 1508760"/>
              <a:gd name="connsiteY27" fmla="*/ 284271 h 396665"/>
              <a:gd name="connsiteX28" fmla="*/ 1137920 w 1508760"/>
              <a:gd name="connsiteY28" fmla="*/ 278875 h 396665"/>
              <a:gd name="connsiteX29" fmla="*/ 1181720 w 1508760"/>
              <a:gd name="connsiteY29" fmla="*/ 28395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05840 w 1508760"/>
              <a:gd name="connsiteY24" fmla="*/ 300145 h 396665"/>
              <a:gd name="connsiteX25" fmla="*/ 1044993 w 1508760"/>
              <a:gd name="connsiteY25" fmla="*/ 249221 h 396665"/>
              <a:gd name="connsiteX26" fmla="*/ 1105520 w 1508760"/>
              <a:gd name="connsiteY26" fmla="*/ 251189 h 396665"/>
              <a:gd name="connsiteX27" fmla="*/ 1111157 w 1508760"/>
              <a:gd name="connsiteY27" fmla="*/ 284271 h 396665"/>
              <a:gd name="connsiteX28" fmla="*/ 1137920 w 1508760"/>
              <a:gd name="connsiteY28" fmla="*/ 278875 h 396665"/>
              <a:gd name="connsiteX29" fmla="*/ 1181720 w 1508760"/>
              <a:gd name="connsiteY29" fmla="*/ 28395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982794 w 1508760"/>
              <a:gd name="connsiteY24" fmla="*/ 228585 h 396665"/>
              <a:gd name="connsiteX25" fmla="*/ 1044993 w 1508760"/>
              <a:gd name="connsiteY25" fmla="*/ 249221 h 396665"/>
              <a:gd name="connsiteX26" fmla="*/ 1105520 w 1508760"/>
              <a:gd name="connsiteY26" fmla="*/ 251189 h 396665"/>
              <a:gd name="connsiteX27" fmla="*/ 1111157 w 1508760"/>
              <a:gd name="connsiteY27" fmla="*/ 284271 h 396665"/>
              <a:gd name="connsiteX28" fmla="*/ 1137920 w 1508760"/>
              <a:gd name="connsiteY28" fmla="*/ 278875 h 396665"/>
              <a:gd name="connsiteX29" fmla="*/ 1181720 w 1508760"/>
              <a:gd name="connsiteY29" fmla="*/ 283955 h 396665"/>
              <a:gd name="connsiteX30" fmla="*/ 1209040 w 1508760"/>
              <a:gd name="connsiteY30" fmla="*/ 282812 h 396665"/>
              <a:gd name="connsiteX31" fmla="*/ 1231281 w 1508760"/>
              <a:gd name="connsiteY31" fmla="*/ 281669 h 396665"/>
              <a:gd name="connsiteX32" fmla="*/ 1327064 w 1508760"/>
              <a:gd name="connsiteY32" fmla="*/ 302797 h 396665"/>
              <a:gd name="connsiteX33" fmla="*/ 1412240 w 1508760"/>
              <a:gd name="connsiteY33" fmla="*/ 345865 h 396665"/>
              <a:gd name="connsiteX34" fmla="*/ 1432560 w 1508760"/>
              <a:gd name="connsiteY34" fmla="*/ 350945 h 396665"/>
              <a:gd name="connsiteX35" fmla="*/ 1463040 w 1508760"/>
              <a:gd name="connsiteY35" fmla="*/ 356025 h 396665"/>
              <a:gd name="connsiteX36" fmla="*/ 1483360 w 1508760"/>
              <a:gd name="connsiteY36" fmla="*/ 371265 h 396665"/>
              <a:gd name="connsiteX37" fmla="*/ 1508760 w 1508760"/>
              <a:gd name="connsiteY37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44993 w 1508760"/>
              <a:gd name="connsiteY24" fmla="*/ 249221 h 396665"/>
              <a:gd name="connsiteX25" fmla="*/ 1105520 w 1508760"/>
              <a:gd name="connsiteY25" fmla="*/ 251189 h 396665"/>
              <a:gd name="connsiteX26" fmla="*/ 1111157 w 1508760"/>
              <a:gd name="connsiteY26" fmla="*/ 284271 h 396665"/>
              <a:gd name="connsiteX27" fmla="*/ 1137920 w 1508760"/>
              <a:gd name="connsiteY27" fmla="*/ 278875 h 396665"/>
              <a:gd name="connsiteX28" fmla="*/ 1181720 w 1508760"/>
              <a:gd name="connsiteY28" fmla="*/ 283955 h 396665"/>
              <a:gd name="connsiteX29" fmla="*/ 1209040 w 1508760"/>
              <a:gd name="connsiteY29" fmla="*/ 282812 h 396665"/>
              <a:gd name="connsiteX30" fmla="*/ 1231281 w 1508760"/>
              <a:gd name="connsiteY30" fmla="*/ 281669 h 396665"/>
              <a:gd name="connsiteX31" fmla="*/ 1327064 w 1508760"/>
              <a:gd name="connsiteY31" fmla="*/ 302797 h 396665"/>
              <a:gd name="connsiteX32" fmla="*/ 1412240 w 1508760"/>
              <a:gd name="connsiteY32" fmla="*/ 345865 h 396665"/>
              <a:gd name="connsiteX33" fmla="*/ 1432560 w 1508760"/>
              <a:gd name="connsiteY33" fmla="*/ 350945 h 396665"/>
              <a:gd name="connsiteX34" fmla="*/ 1463040 w 1508760"/>
              <a:gd name="connsiteY34" fmla="*/ 356025 h 396665"/>
              <a:gd name="connsiteX35" fmla="*/ 1483360 w 1508760"/>
              <a:gd name="connsiteY35" fmla="*/ 371265 h 396665"/>
              <a:gd name="connsiteX36" fmla="*/ 1508760 w 1508760"/>
              <a:gd name="connsiteY36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44880 w 1508760"/>
              <a:gd name="connsiteY22" fmla="*/ 289985 h 396665"/>
              <a:gd name="connsiteX23" fmla="*/ 980440 w 1508760"/>
              <a:gd name="connsiteY23" fmla="*/ 295065 h 396665"/>
              <a:gd name="connsiteX24" fmla="*/ 1044993 w 1508760"/>
              <a:gd name="connsiteY24" fmla="*/ 249221 h 396665"/>
              <a:gd name="connsiteX25" fmla="*/ 1111157 w 1508760"/>
              <a:gd name="connsiteY25" fmla="*/ 284271 h 396665"/>
              <a:gd name="connsiteX26" fmla="*/ 1137920 w 1508760"/>
              <a:gd name="connsiteY26" fmla="*/ 278875 h 396665"/>
              <a:gd name="connsiteX27" fmla="*/ 1181720 w 1508760"/>
              <a:gd name="connsiteY27" fmla="*/ 283955 h 396665"/>
              <a:gd name="connsiteX28" fmla="*/ 1209040 w 1508760"/>
              <a:gd name="connsiteY28" fmla="*/ 282812 h 396665"/>
              <a:gd name="connsiteX29" fmla="*/ 1231281 w 1508760"/>
              <a:gd name="connsiteY29" fmla="*/ 281669 h 396665"/>
              <a:gd name="connsiteX30" fmla="*/ 1327064 w 1508760"/>
              <a:gd name="connsiteY30" fmla="*/ 302797 h 396665"/>
              <a:gd name="connsiteX31" fmla="*/ 1412240 w 1508760"/>
              <a:gd name="connsiteY31" fmla="*/ 345865 h 396665"/>
              <a:gd name="connsiteX32" fmla="*/ 1432560 w 1508760"/>
              <a:gd name="connsiteY32" fmla="*/ 350945 h 396665"/>
              <a:gd name="connsiteX33" fmla="*/ 1463040 w 1508760"/>
              <a:gd name="connsiteY33" fmla="*/ 356025 h 396665"/>
              <a:gd name="connsiteX34" fmla="*/ 1483360 w 1508760"/>
              <a:gd name="connsiteY34" fmla="*/ 371265 h 396665"/>
              <a:gd name="connsiteX35" fmla="*/ 1508760 w 1508760"/>
              <a:gd name="connsiteY35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899160 w 1508760"/>
              <a:gd name="connsiteY20" fmla="*/ 279825 h 396665"/>
              <a:gd name="connsiteX21" fmla="*/ 929640 w 1508760"/>
              <a:gd name="connsiteY21" fmla="*/ 284905 h 396665"/>
              <a:gd name="connsiteX22" fmla="*/ 980440 w 1508760"/>
              <a:gd name="connsiteY22" fmla="*/ 295065 h 396665"/>
              <a:gd name="connsiteX23" fmla="*/ 1044993 w 1508760"/>
              <a:gd name="connsiteY23" fmla="*/ 249221 h 396665"/>
              <a:gd name="connsiteX24" fmla="*/ 1111157 w 1508760"/>
              <a:gd name="connsiteY24" fmla="*/ 284271 h 396665"/>
              <a:gd name="connsiteX25" fmla="*/ 1137920 w 1508760"/>
              <a:gd name="connsiteY25" fmla="*/ 278875 h 396665"/>
              <a:gd name="connsiteX26" fmla="*/ 1181720 w 1508760"/>
              <a:gd name="connsiteY26" fmla="*/ 283955 h 396665"/>
              <a:gd name="connsiteX27" fmla="*/ 1209040 w 1508760"/>
              <a:gd name="connsiteY27" fmla="*/ 282812 h 396665"/>
              <a:gd name="connsiteX28" fmla="*/ 1231281 w 1508760"/>
              <a:gd name="connsiteY28" fmla="*/ 281669 h 396665"/>
              <a:gd name="connsiteX29" fmla="*/ 1327064 w 1508760"/>
              <a:gd name="connsiteY29" fmla="*/ 302797 h 396665"/>
              <a:gd name="connsiteX30" fmla="*/ 1412240 w 1508760"/>
              <a:gd name="connsiteY30" fmla="*/ 345865 h 396665"/>
              <a:gd name="connsiteX31" fmla="*/ 1432560 w 1508760"/>
              <a:gd name="connsiteY31" fmla="*/ 350945 h 396665"/>
              <a:gd name="connsiteX32" fmla="*/ 1463040 w 1508760"/>
              <a:gd name="connsiteY32" fmla="*/ 356025 h 396665"/>
              <a:gd name="connsiteX33" fmla="*/ 1483360 w 1508760"/>
              <a:gd name="connsiteY33" fmla="*/ 371265 h 396665"/>
              <a:gd name="connsiteX34" fmla="*/ 1508760 w 1508760"/>
              <a:gd name="connsiteY34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43280 w 1508760"/>
              <a:gd name="connsiteY18" fmla="*/ 269665 h 396665"/>
              <a:gd name="connsiteX19" fmla="*/ 878840 w 1508760"/>
              <a:gd name="connsiteY19" fmla="*/ 274745 h 396665"/>
              <a:gd name="connsiteX20" fmla="*/ 929640 w 1508760"/>
              <a:gd name="connsiteY20" fmla="*/ 284905 h 396665"/>
              <a:gd name="connsiteX21" fmla="*/ 980440 w 1508760"/>
              <a:gd name="connsiteY21" fmla="*/ 295065 h 396665"/>
              <a:gd name="connsiteX22" fmla="*/ 1044993 w 1508760"/>
              <a:gd name="connsiteY22" fmla="*/ 249221 h 396665"/>
              <a:gd name="connsiteX23" fmla="*/ 1111157 w 1508760"/>
              <a:gd name="connsiteY23" fmla="*/ 284271 h 396665"/>
              <a:gd name="connsiteX24" fmla="*/ 1137920 w 1508760"/>
              <a:gd name="connsiteY24" fmla="*/ 278875 h 396665"/>
              <a:gd name="connsiteX25" fmla="*/ 1181720 w 1508760"/>
              <a:gd name="connsiteY25" fmla="*/ 283955 h 396665"/>
              <a:gd name="connsiteX26" fmla="*/ 1209040 w 1508760"/>
              <a:gd name="connsiteY26" fmla="*/ 282812 h 396665"/>
              <a:gd name="connsiteX27" fmla="*/ 1231281 w 1508760"/>
              <a:gd name="connsiteY27" fmla="*/ 281669 h 396665"/>
              <a:gd name="connsiteX28" fmla="*/ 1327064 w 1508760"/>
              <a:gd name="connsiteY28" fmla="*/ 302797 h 396665"/>
              <a:gd name="connsiteX29" fmla="*/ 1412240 w 1508760"/>
              <a:gd name="connsiteY29" fmla="*/ 345865 h 396665"/>
              <a:gd name="connsiteX30" fmla="*/ 1432560 w 1508760"/>
              <a:gd name="connsiteY30" fmla="*/ 350945 h 396665"/>
              <a:gd name="connsiteX31" fmla="*/ 1463040 w 1508760"/>
              <a:gd name="connsiteY31" fmla="*/ 356025 h 396665"/>
              <a:gd name="connsiteX32" fmla="*/ 1483360 w 1508760"/>
              <a:gd name="connsiteY32" fmla="*/ 371265 h 396665"/>
              <a:gd name="connsiteX33" fmla="*/ 1508760 w 1508760"/>
              <a:gd name="connsiteY33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11200 w 1508760"/>
              <a:gd name="connsiteY15" fmla="*/ 244265 h 396665"/>
              <a:gd name="connsiteX16" fmla="*/ 751840 w 1508760"/>
              <a:gd name="connsiteY16" fmla="*/ 254425 h 396665"/>
              <a:gd name="connsiteX17" fmla="*/ 817880 w 1508760"/>
              <a:gd name="connsiteY17" fmla="*/ 264585 h 396665"/>
              <a:gd name="connsiteX18" fmla="*/ 878840 w 1508760"/>
              <a:gd name="connsiteY18" fmla="*/ 274745 h 396665"/>
              <a:gd name="connsiteX19" fmla="*/ 929640 w 1508760"/>
              <a:gd name="connsiteY19" fmla="*/ 284905 h 396665"/>
              <a:gd name="connsiteX20" fmla="*/ 980440 w 1508760"/>
              <a:gd name="connsiteY20" fmla="*/ 295065 h 396665"/>
              <a:gd name="connsiteX21" fmla="*/ 1044993 w 1508760"/>
              <a:gd name="connsiteY21" fmla="*/ 249221 h 396665"/>
              <a:gd name="connsiteX22" fmla="*/ 1111157 w 1508760"/>
              <a:gd name="connsiteY22" fmla="*/ 284271 h 396665"/>
              <a:gd name="connsiteX23" fmla="*/ 1137920 w 1508760"/>
              <a:gd name="connsiteY23" fmla="*/ 278875 h 396665"/>
              <a:gd name="connsiteX24" fmla="*/ 1181720 w 1508760"/>
              <a:gd name="connsiteY24" fmla="*/ 283955 h 396665"/>
              <a:gd name="connsiteX25" fmla="*/ 1209040 w 1508760"/>
              <a:gd name="connsiteY25" fmla="*/ 282812 h 396665"/>
              <a:gd name="connsiteX26" fmla="*/ 1231281 w 1508760"/>
              <a:gd name="connsiteY26" fmla="*/ 281669 h 396665"/>
              <a:gd name="connsiteX27" fmla="*/ 1327064 w 1508760"/>
              <a:gd name="connsiteY27" fmla="*/ 302797 h 396665"/>
              <a:gd name="connsiteX28" fmla="*/ 1412240 w 1508760"/>
              <a:gd name="connsiteY28" fmla="*/ 345865 h 396665"/>
              <a:gd name="connsiteX29" fmla="*/ 1432560 w 1508760"/>
              <a:gd name="connsiteY29" fmla="*/ 350945 h 396665"/>
              <a:gd name="connsiteX30" fmla="*/ 1463040 w 1508760"/>
              <a:gd name="connsiteY30" fmla="*/ 356025 h 396665"/>
              <a:gd name="connsiteX31" fmla="*/ 1483360 w 1508760"/>
              <a:gd name="connsiteY31" fmla="*/ 371265 h 396665"/>
              <a:gd name="connsiteX32" fmla="*/ 1508760 w 1508760"/>
              <a:gd name="connsiteY32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84200 w 1508760"/>
              <a:gd name="connsiteY11" fmla="*/ 127425 h 396665"/>
              <a:gd name="connsiteX12" fmla="*/ 599440 w 1508760"/>
              <a:gd name="connsiteY12" fmla="*/ 137585 h 396665"/>
              <a:gd name="connsiteX13" fmla="*/ 640080 w 1508760"/>
              <a:gd name="connsiteY13" fmla="*/ 183305 h 396665"/>
              <a:gd name="connsiteX14" fmla="*/ 690880 w 1508760"/>
              <a:gd name="connsiteY14" fmla="*/ 229025 h 396665"/>
              <a:gd name="connsiteX15" fmla="*/ 751840 w 1508760"/>
              <a:gd name="connsiteY15" fmla="*/ 254425 h 396665"/>
              <a:gd name="connsiteX16" fmla="*/ 817880 w 1508760"/>
              <a:gd name="connsiteY16" fmla="*/ 264585 h 396665"/>
              <a:gd name="connsiteX17" fmla="*/ 878840 w 1508760"/>
              <a:gd name="connsiteY17" fmla="*/ 274745 h 396665"/>
              <a:gd name="connsiteX18" fmla="*/ 929640 w 1508760"/>
              <a:gd name="connsiteY18" fmla="*/ 284905 h 396665"/>
              <a:gd name="connsiteX19" fmla="*/ 980440 w 1508760"/>
              <a:gd name="connsiteY19" fmla="*/ 295065 h 396665"/>
              <a:gd name="connsiteX20" fmla="*/ 1044993 w 1508760"/>
              <a:gd name="connsiteY20" fmla="*/ 249221 h 396665"/>
              <a:gd name="connsiteX21" fmla="*/ 1111157 w 1508760"/>
              <a:gd name="connsiteY21" fmla="*/ 284271 h 396665"/>
              <a:gd name="connsiteX22" fmla="*/ 1137920 w 1508760"/>
              <a:gd name="connsiteY22" fmla="*/ 278875 h 396665"/>
              <a:gd name="connsiteX23" fmla="*/ 1181720 w 1508760"/>
              <a:gd name="connsiteY23" fmla="*/ 283955 h 396665"/>
              <a:gd name="connsiteX24" fmla="*/ 1209040 w 1508760"/>
              <a:gd name="connsiteY24" fmla="*/ 282812 h 396665"/>
              <a:gd name="connsiteX25" fmla="*/ 1231281 w 1508760"/>
              <a:gd name="connsiteY25" fmla="*/ 281669 h 396665"/>
              <a:gd name="connsiteX26" fmla="*/ 1327064 w 1508760"/>
              <a:gd name="connsiteY26" fmla="*/ 302797 h 396665"/>
              <a:gd name="connsiteX27" fmla="*/ 1412240 w 1508760"/>
              <a:gd name="connsiteY27" fmla="*/ 345865 h 396665"/>
              <a:gd name="connsiteX28" fmla="*/ 1432560 w 1508760"/>
              <a:gd name="connsiteY28" fmla="*/ 350945 h 396665"/>
              <a:gd name="connsiteX29" fmla="*/ 1463040 w 1508760"/>
              <a:gd name="connsiteY29" fmla="*/ 356025 h 396665"/>
              <a:gd name="connsiteX30" fmla="*/ 1483360 w 1508760"/>
              <a:gd name="connsiteY30" fmla="*/ 371265 h 396665"/>
              <a:gd name="connsiteX31" fmla="*/ 1508760 w 1508760"/>
              <a:gd name="connsiteY31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43560 w 1508760"/>
              <a:gd name="connsiteY9" fmla="*/ 91865 h 396665"/>
              <a:gd name="connsiteX10" fmla="*/ 563880 w 1508760"/>
              <a:gd name="connsiteY10" fmla="*/ 107105 h 396665"/>
              <a:gd name="connsiteX11" fmla="*/ 599440 w 1508760"/>
              <a:gd name="connsiteY11" fmla="*/ 137585 h 396665"/>
              <a:gd name="connsiteX12" fmla="*/ 640080 w 1508760"/>
              <a:gd name="connsiteY12" fmla="*/ 183305 h 396665"/>
              <a:gd name="connsiteX13" fmla="*/ 690880 w 1508760"/>
              <a:gd name="connsiteY13" fmla="*/ 229025 h 396665"/>
              <a:gd name="connsiteX14" fmla="*/ 751840 w 1508760"/>
              <a:gd name="connsiteY14" fmla="*/ 254425 h 396665"/>
              <a:gd name="connsiteX15" fmla="*/ 817880 w 1508760"/>
              <a:gd name="connsiteY15" fmla="*/ 264585 h 396665"/>
              <a:gd name="connsiteX16" fmla="*/ 878840 w 1508760"/>
              <a:gd name="connsiteY16" fmla="*/ 274745 h 396665"/>
              <a:gd name="connsiteX17" fmla="*/ 929640 w 1508760"/>
              <a:gd name="connsiteY17" fmla="*/ 284905 h 396665"/>
              <a:gd name="connsiteX18" fmla="*/ 980440 w 1508760"/>
              <a:gd name="connsiteY18" fmla="*/ 295065 h 396665"/>
              <a:gd name="connsiteX19" fmla="*/ 1044993 w 1508760"/>
              <a:gd name="connsiteY19" fmla="*/ 249221 h 396665"/>
              <a:gd name="connsiteX20" fmla="*/ 1111157 w 1508760"/>
              <a:gd name="connsiteY20" fmla="*/ 284271 h 396665"/>
              <a:gd name="connsiteX21" fmla="*/ 1137920 w 1508760"/>
              <a:gd name="connsiteY21" fmla="*/ 278875 h 396665"/>
              <a:gd name="connsiteX22" fmla="*/ 1181720 w 1508760"/>
              <a:gd name="connsiteY22" fmla="*/ 283955 h 396665"/>
              <a:gd name="connsiteX23" fmla="*/ 1209040 w 1508760"/>
              <a:gd name="connsiteY23" fmla="*/ 282812 h 396665"/>
              <a:gd name="connsiteX24" fmla="*/ 1231281 w 1508760"/>
              <a:gd name="connsiteY24" fmla="*/ 281669 h 396665"/>
              <a:gd name="connsiteX25" fmla="*/ 1327064 w 1508760"/>
              <a:gd name="connsiteY25" fmla="*/ 302797 h 396665"/>
              <a:gd name="connsiteX26" fmla="*/ 1412240 w 1508760"/>
              <a:gd name="connsiteY26" fmla="*/ 345865 h 396665"/>
              <a:gd name="connsiteX27" fmla="*/ 1432560 w 1508760"/>
              <a:gd name="connsiteY27" fmla="*/ 350945 h 396665"/>
              <a:gd name="connsiteX28" fmla="*/ 1463040 w 1508760"/>
              <a:gd name="connsiteY28" fmla="*/ 356025 h 396665"/>
              <a:gd name="connsiteX29" fmla="*/ 1483360 w 1508760"/>
              <a:gd name="connsiteY29" fmla="*/ 371265 h 396665"/>
              <a:gd name="connsiteX30" fmla="*/ 1508760 w 1508760"/>
              <a:gd name="connsiteY30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497840 w 1508760"/>
              <a:gd name="connsiteY7" fmla="*/ 61385 h 396665"/>
              <a:gd name="connsiteX8" fmla="*/ 528320 w 1508760"/>
              <a:gd name="connsiteY8" fmla="*/ 76625 h 396665"/>
              <a:gd name="connsiteX9" fmla="*/ 563880 w 1508760"/>
              <a:gd name="connsiteY9" fmla="*/ 107105 h 396665"/>
              <a:gd name="connsiteX10" fmla="*/ 599440 w 1508760"/>
              <a:gd name="connsiteY10" fmla="*/ 137585 h 396665"/>
              <a:gd name="connsiteX11" fmla="*/ 640080 w 1508760"/>
              <a:gd name="connsiteY11" fmla="*/ 183305 h 396665"/>
              <a:gd name="connsiteX12" fmla="*/ 690880 w 1508760"/>
              <a:gd name="connsiteY12" fmla="*/ 229025 h 396665"/>
              <a:gd name="connsiteX13" fmla="*/ 751840 w 1508760"/>
              <a:gd name="connsiteY13" fmla="*/ 254425 h 396665"/>
              <a:gd name="connsiteX14" fmla="*/ 817880 w 1508760"/>
              <a:gd name="connsiteY14" fmla="*/ 264585 h 396665"/>
              <a:gd name="connsiteX15" fmla="*/ 878840 w 1508760"/>
              <a:gd name="connsiteY15" fmla="*/ 274745 h 396665"/>
              <a:gd name="connsiteX16" fmla="*/ 929640 w 1508760"/>
              <a:gd name="connsiteY16" fmla="*/ 284905 h 396665"/>
              <a:gd name="connsiteX17" fmla="*/ 980440 w 1508760"/>
              <a:gd name="connsiteY17" fmla="*/ 295065 h 396665"/>
              <a:gd name="connsiteX18" fmla="*/ 1044993 w 1508760"/>
              <a:gd name="connsiteY18" fmla="*/ 249221 h 396665"/>
              <a:gd name="connsiteX19" fmla="*/ 1111157 w 1508760"/>
              <a:gd name="connsiteY19" fmla="*/ 284271 h 396665"/>
              <a:gd name="connsiteX20" fmla="*/ 1137920 w 1508760"/>
              <a:gd name="connsiteY20" fmla="*/ 278875 h 396665"/>
              <a:gd name="connsiteX21" fmla="*/ 1181720 w 1508760"/>
              <a:gd name="connsiteY21" fmla="*/ 283955 h 396665"/>
              <a:gd name="connsiteX22" fmla="*/ 1209040 w 1508760"/>
              <a:gd name="connsiteY22" fmla="*/ 282812 h 396665"/>
              <a:gd name="connsiteX23" fmla="*/ 1231281 w 1508760"/>
              <a:gd name="connsiteY23" fmla="*/ 281669 h 396665"/>
              <a:gd name="connsiteX24" fmla="*/ 1327064 w 1508760"/>
              <a:gd name="connsiteY24" fmla="*/ 302797 h 396665"/>
              <a:gd name="connsiteX25" fmla="*/ 1412240 w 1508760"/>
              <a:gd name="connsiteY25" fmla="*/ 345865 h 396665"/>
              <a:gd name="connsiteX26" fmla="*/ 1432560 w 1508760"/>
              <a:gd name="connsiteY26" fmla="*/ 350945 h 396665"/>
              <a:gd name="connsiteX27" fmla="*/ 1463040 w 1508760"/>
              <a:gd name="connsiteY27" fmla="*/ 356025 h 396665"/>
              <a:gd name="connsiteX28" fmla="*/ 1483360 w 1508760"/>
              <a:gd name="connsiteY28" fmla="*/ 371265 h 396665"/>
              <a:gd name="connsiteX29" fmla="*/ 1508760 w 1508760"/>
              <a:gd name="connsiteY29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467360 w 1508760"/>
              <a:gd name="connsiteY6" fmla="*/ 41065 h 396665"/>
              <a:gd name="connsiteX7" fmla="*/ 528320 w 1508760"/>
              <a:gd name="connsiteY7" fmla="*/ 76625 h 396665"/>
              <a:gd name="connsiteX8" fmla="*/ 563880 w 1508760"/>
              <a:gd name="connsiteY8" fmla="*/ 107105 h 396665"/>
              <a:gd name="connsiteX9" fmla="*/ 599440 w 1508760"/>
              <a:gd name="connsiteY9" fmla="*/ 137585 h 396665"/>
              <a:gd name="connsiteX10" fmla="*/ 640080 w 1508760"/>
              <a:gd name="connsiteY10" fmla="*/ 183305 h 396665"/>
              <a:gd name="connsiteX11" fmla="*/ 690880 w 1508760"/>
              <a:gd name="connsiteY11" fmla="*/ 229025 h 396665"/>
              <a:gd name="connsiteX12" fmla="*/ 751840 w 1508760"/>
              <a:gd name="connsiteY12" fmla="*/ 254425 h 396665"/>
              <a:gd name="connsiteX13" fmla="*/ 817880 w 1508760"/>
              <a:gd name="connsiteY13" fmla="*/ 264585 h 396665"/>
              <a:gd name="connsiteX14" fmla="*/ 878840 w 1508760"/>
              <a:gd name="connsiteY14" fmla="*/ 274745 h 396665"/>
              <a:gd name="connsiteX15" fmla="*/ 929640 w 1508760"/>
              <a:gd name="connsiteY15" fmla="*/ 284905 h 396665"/>
              <a:gd name="connsiteX16" fmla="*/ 980440 w 1508760"/>
              <a:gd name="connsiteY16" fmla="*/ 295065 h 396665"/>
              <a:gd name="connsiteX17" fmla="*/ 1044993 w 1508760"/>
              <a:gd name="connsiteY17" fmla="*/ 249221 h 396665"/>
              <a:gd name="connsiteX18" fmla="*/ 1111157 w 1508760"/>
              <a:gd name="connsiteY18" fmla="*/ 284271 h 396665"/>
              <a:gd name="connsiteX19" fmla="*/ 1137920 w 1508760"/>
              <a:gd name="connsiteY19" fmla="*/ 278875 h 396665"/>
              <a:gd name="connsiteX20" fmla="*/ 1181720 w 1508760"/>
              <a:gd name="connsiteY20" fmla="*/ 283955 h 396665"/>
              <a:gd name="connsiteX21" fmla="*/ 1209040 w 1508760"/>
              <a:gd name="connsiteY21" fmla="*/ 282812 h 396665"/>
              <a:gd name="connsiteX22" fmla="*/ 1231281 w 1508760"/>
              <a:gd name="connsiteY22" fmla="*/ 281669 h 396665"/>
              <a:gd name="connsiteX23" fmla="*/ 1327064 w 1508760"/>
              <a:gd name="connsiteY23" fmla="*/ 302797 h 396665"/>
              <a:gd name="connsiteX24" fmla="*/ 1412240 w 1508760"/>
              <a:gd name="connsiteY24" fmla="*/ 345865 h 396665"/>
              <a:gd name="connsiteX25" fmla="*/ 1432560 w 1508760"/>
              <a:gd name="connsiteY25" fmla="*/ 350945 h 396665"/>
              <a:gd name="connsiteX26" fmla="*/ 1463040 w 1508760"/>
              <a:gd name="connsiteY26" fmla="*/ 356025 h 396665"/>
              <a:gd name="connsiteX27" fmla="*/ 1483360 w 1508760"/>
              <a:gd name="connsiteY27" fmla="*/ 371265 h 396665"/>
              <a:gd name="connsiteX28" fmla="*/ 1508760 w 1508760"/>
              <a:gd name="connsiteY28" fmla="*/ 396665 h 396665"/>
              <a:gd name="connsiteX0" fmla="*/ 0 w 1508760"/>
              <a:gd name="connsiteY0" fmla="*/ 41065 h 396665"/>
              <a:gd name="connsiteX1" fmla="*/ 116840 w 1508760"/>
              <a:gd name="connsiteY1" fmla="*/ 25825 h 396665"/>
              <a:gd name="connsiteX2" fmla="*/ 162560 w 1508760"/>
              <a:gd name="connsiteY2" fmla="*/ 10585 h 396665"/>
              <a:gd name="connsiteX3" fmla="*/ 294640 w 1508760"/>
              <a:gd name="connsiteY3" fmla="*/ 5505 h 396665"/>
              <a:gd name="connsiteX4" fmla="*/ 350520 w 1508760"/>
              <a:gd name="connsiteY4" fmla="*/ 425 h 396665"/>
              <a:gd name="connsiteX5" fmla="*/ 391160 w 1508760"/>
              <a:gd name="connsiteY5" fmla="*/ 15665 h 396665"/>
              <a:gd name="connsiteX6" fmla="*/ 528320 w 1508760"/>
              <a:gd name="connsiteY6" fmla="*/ 76625 h 396665"/>
              <a:gd name="connsiteX7" fmla="*/ 563880 w 1508760"/>
              <a:gd name="connsiteY7" fmla="*/ 107105 h 396665"/>
              <a:gd name="connsiteX8" fmla="*/ 599440 w 1508760"/>
              <a:gd name="connsiteY8" fmla="*/ 137585 h 396665"/>
              <a:gd name="connsiteX9" fmla="*/ 640080 w 1508760"/>
              <a:gd name="connsiteY9" fmla="*/ 183305 h 396665"/>
              <a:gd name="connsiteX10" fmla="*/ 690880 w 1508760"/>
              <a:gd name="connsiteY10" fmla="*/ 229025 h 396665"/>
              <a:gd name="connsiteX11" fmla="*/ 751840 w 1508760"/>
              <a:gd name="connsiteY11" fmla="*/ 254425 h 396665"/>
              <a:gd name="connsiteX12" fmla="*/ 817880 w 1508760"/>
              <a:gd name="connsiteY12" fmla="*/ 264585 h 396665"/>
              <a:gd name="connsiteX13" fmla="*/ 878840 w 1508760"/>
              <a:gd name="connsiteY13" fmla="*/ 274745 h 396665"/>
              <a:gd name="connsiteX14" fmla="*/ 929640 w 1508760"/>
              <a:gd name="connsiteY14" fmla="*/ 284905 h 396665"/>
              <a:gd name="connsiteX15" fmla="*/ 980440 w 1508760"/>
              <a:gd name="connsiteY15" fmla="*/ 295065 h 396665"/>
              <a:gd name="connsiteX16" fmla="*/ 1044993 w 1508760"/>
              <a:gd name="connsiteY16" fmla="*/ 249221 h 396665"/>
              <a:gd name="connsiteX17" fmla="*/ 1111157 w 1508760"/>
              <a:gd name="connsiteY17" fmla="*/ 284271 h 396665"/>
              <a:gd name="connsiteX18" fmla="*/ 1137920 w 1508760"/>
              <a:gd name="connsiteY18" fmla="*/ 278875 h 396665"/>
              <a:gd name="connsiteX19" fmla="*/ 1181720 w 1508760"/>
              <a:gd name="connsiteY19" fmla="*/ 283955 h 396665"/>
              <a:gd name="connsiteX20" fmla="*/ 1209040 w 1508760"/>
              <a:gd name="connsiteY20" fmla="*/ 282812 h 396665"/>
              <a:gd name="connsiteX21" fmla="*/ 1231281 w 1508760"/>
              <a:gd name="connsiteY21" fmla="*/ 281669 h 396665"/>
              <a:gd name="connsiteX22" fmla="*/ 1327064 w 1508760"/>
              <a:gd name="connsiteY22" fmla="*/ 302797 h 396665"/>
              <a:gd name="connsiteX23" fmla="*/ 1412240 w 1508760"/>
              <a:gd name="connsiteY23" fmla="*/ 345865 h 396665"/>
              <a:gd name="connsiteX24" fmla="*/ 1432560 w 1508760"/>
              <a:gd name="connsiteY24" fmla="*/ 350945 h 396665"/>
              <a:gd name="connsiteX25" fmla="*/ 1463040 w 1508760"/>
              <a:gd name="connsiteY25" fmla="*/ 356025 h 396665"/>
              <a:gd name="connsiteX26" fmla="*/ 1483360 w 1508760"/>
              <a:gd name="connsiteY26" fmla="*/ 371265 h 396665"/>
              <a:gd name="connsiteX27" fmla="*/ 1508760 w 1508760"/>
              <a:gd name="connsiteY27" fmla="*/ 396665 h 396665"/>
              <a:gd name="connsiteX0" fmla="*/ 0 w 1508760"/>
              <a:gd name="connsiteY0" fmla="*/ 35560 h 391160"/>
              <a:gd name="connsiteX1" fmla="*/ 116840 w 1508760"/>
              <a:gd name="connsiteY1" fmla="*/ 20320 h 391160"/>
              <a:gd name="connsiteX2" fmla="*/ 162560 w 1508760"/>
              <a:gd name="connsiteY2" fmla="*/ 5080 h 391160"/>
              <a:gd name="connsiteX3" fmla="*/ 294640 w 1508760"/>
              <a:gd name="connsiteY3" fmla="*/ 0 h 391160"/>
              <a:gd name="connsiteX4" fmla="*/ 391160 w 1508760"/>
              <a:gd name="connsiteY4" fmla="*/ 10160 h 391160"/>
              <a:gd name="connsiteX5" fmla="*/ 528320 w 1508760"/>
              <a:gd name="connsiteY5" fmla="*/ 71120 h 391160"/>
              <a:gd name="connsiteX6" fmla="*/ 563880 w 1508760"/>
              <a:gd name="connsiteY6" fmla="*/ 101600 h 391160"/>
              <a:gd name="connsiteX7" fmla="*/ 599440 w 1508760"/>
              <a:gd name="connsiteY7" fmla="*/ 132080 h 391160"/>
              <a:gd name="connsiteX8" fmla="*/ 640080 w 1508760"/>
              <a:gd name="connsiteY8" fmla="*/ 177800 h 391160"/>
              <a:gd name="connsiteX9" fmla="*/ 690880 w 1508760"/>
              <a:gd name="connsiteY9" fmla="*/ 223520 h 391160"/>
              <a:gd name="connsiteX10" fmla="*/ 751840 w 1508760"/>
              <a:gd name="connsiteY10" fmla="*/ 248920 h 391160"/>
              <a:gd name="connsiteX11" fmla="*/ 817880 w 1508760"/>
              <a:gd name="connsiteY11" fmla="*/ 259080 h 391160"/>
              <a:gd name="connsiteX12" fmla="*/ 878840 w 1508760"/>
              <a:gd name="connsiteY12" fmla="*/ 269240 h 391160"/>
              <a:gd name="connsiteX13" fmla="*/ 929640 w 1508760"/>
              <a:gd name="connsiteY13" fmla="*/ 279400 h 391160"/>
              <a:gd name="connsiteX14" fmla="*/ 980440 w 1508760"/>
              <a:gd name="connsiteY14" fmla="*/ 289560 h 391160"/>
              <a:gd name="connsiteX15" fmla="*/ 1044993 w 1508760"/>
              <a:gd name="connsiteY15" fmla="*/ 243716 h 391160"/>
              <a:gd name="connsiteX16" fmla="*/ 1111157 w 1508760"/>
              <a:gd name="connsiteY16" fmla="*/ 278766 h 391160"/>
              <a:gd name="connsiteX17" fmla="*/ 1137920 w 1508760"/>
              <a:gd name="connsiteY17" fmla="*/ 273370 h 391160"/>
              <a:gd name="connsiteX18" fmla="*/ 1181720 w 1508760"/>
              <a:gd name="connsiteY18" fmla="*/ 278450 h 391160"/>
              <a:gd name="connsiteX19" fmla="*/ 1209040 w 1508760"/>
              <a:gd name="connsiteY19" fmla="*/ 277307 h 391160"/>
              <a:gd name="connsiteX20" fmla="*/ 1231281 w 1508760"/>
              <a:gd name="connsiteY20" fmla="*/ 276164 h 391160"/>
              <a:gd name="connsiteX21" fmla="*/ 1327064 w 1508760"/>
              <a:gd name="connsiteY21" fmla="*/ 297292 h 391160"/>
              <a:gd name="connsiteX22" fmla="*/ 1412240 w 1508760"/>
              <a:gd name="connsiteY22" fmla="*/ 340360 h 391160"/>
              <a:gd name="connsiteX23" fmla="*/ 1432560 w 1508760"/>
              <a:gd name="connsiteY23" fmla="*/ 345440 h 391160"/>
              <a:gd name="connsiteX24" fmla="*/ 1463040 w 1508760"/>
              <a:gd name="connsiteY24" fmla="*/ 350520 h 391160"/>
              <a:gd name="connsiteX25" fmla="*/ 1483360 w 1508760"/>
              <a:gd name="connsiteY25" fmla="*/ 365760 h 391160"/>
              <a:gd name="connsiteX26" fmla="*/ 1508760 w 1508760"/>
              <a:gd name="connsiteY26" fmla="*/ 391160 h 391160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563880 w 1508760"/>
              <a:gd name="connsiteY5" fmla="*/ 102401 h 391961"/>
              <a:gd name="connsiteX6" fmla="*/ 599440 w 1508760"/>
              <a:gd name="connsiteY6" fmla="*/ 132881 h 391961"/>
              <a:gd name="connsiteX7" fmla="*/ 640080 w 1508760"/>
              <a:gd name="connsiteY7" fmla="*/ 178601 h 391961"/>
              <a:gd name="connsiteX8" fmla="*/ 690880 w 1508760"/>
              <a:gd name="connsiteY8" fmla="*/ 224321 h 391961"/>
              <a:gd name="connsiteX9" fmla="*/ 751840 w 1508760"/>
              <a:gd name="connsiteY9" fmla="*/ 249721 h 391961"/>
              <a:gd name="connsiteX10" fmla="*/ 817880 w 1508760"/>
              <a:gd name="connsiteY10" fmla="*/ 259881 h 391961"/>
              <a:gd name="connsiteX11" fmla="*/ 878840 w 1508760"/>
              <a:gd name="connsiteY11" fmla="*/ 270041 h 391961"/>
              <a:gd name="connsiteX12" fmla="*/ 929640 w 1508760"/>
              <a:gd name="connsiteY12" fmla="*/ 280201 h 391961"/>
              <a:gd name="connsiteX13" fmla="*/ 980440 w 1508760"/>
              <a:gd name="connsiteY13" fmla="*/ 290361 h 391961"/>
              <a:gd name="connsiteX14" fmla="*/ 1044993 w 1508760"/>
              <a:gd name="connsiteY14" fmla="*/ 244517 h 391961"/>
              <a:gd name="connsiteX15" fmla="*/ 1111157 w 1508760"/>
              <a:gd name="connsiteY15" fmla="*/ 279567 h 391961"/>
              <a:gd name="connsiteX16" fmla="*/ 1137920 w 1508760"/>
              <a:gd name="connsiteY16" fmla="*/ 274171 h 391961"/>
              <a:gd name="connsiteX17" fmla="*/ 1181720 w 1508760"/>
              <a:gd name="connsiteY17" fmla="*/ 279251 h 391961"/>
              <a:gd name="connsiteX18" fmla="*/ 1209040 w 1508760"/>
              <a:gd name="connsiteY18" fmla="*/ 278108 h 391961"/>
              <a:gd name="connsiteX19" fmla="*/ 1231281 w 1508760"/>
              <a:gd name="connsiteY19" fmla="*/ 276965 h 391961"/>
              <a:gd name="connsiteX20" fmla="*/ 1327064 w 1508760"/>
              <a:gd name="connsiteY20" fmla="*/ 298093 h 391961"/>
              <a:gd name="connsiteX21" fmla="*/ 1412240 w 1508760"/>
              <a:gd name="connsiteY21" fmla="*/ 341161 h 391961"/>
              <a:gd name="connsiteX22" fmla="*/ 1432560 w 1508760"/>
              <a:gd name="connsiteY22" fmla="*/ 346241 h 391961"/>
              <a:gd name="connsiteX23" fmla="*/ 1463040 w 1508760"/>
              <a:gd name="connsiteY23" fmla="*/ 351321 h 391961"/>
              <a:gd name="connsiteX24" fmla="*/ 1483360 w 1508760"/>
              <a:gd name="connsiteY24" fmla="*/ 366561 h 391961"/>
              <a:gd name="connsiteX25" fmla="*/ 1508760 w 1508760"/>
              <a:gd name="connsiteY25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563880 w 1508760"/>
              <a:gd name="connsiteY5" fmla="*/ 102401 h 391961"/>
              <a:gd name="connsiteX6" fmla="*/ 640080 w 1508760"/>
              <a:gd name="connsiteY6" fmla="*/ 178601 h 391961"/>
              <a:gd name="connsiteX7" fmla="*/ 690880 w 1508760"/>
              <a:gd name="connsiteY7" fmla="*/ 224321 h 391961"/>
              <a:gd name="connsiteX8" fmla="*/ 751840 w 1508760"/>
              <a:gd name="connsiteY8" fmla="*/ 249721 h 391961"/>
              <a:gd name="connsiteX9" fmla="*/ 817880 w 1508760"/>
              <a:gd name="connsiteY9" fmla="*/ 259881 h 391961"/>
              <a:gd name="connsiteX10" fmla="*/ 878840 w 1508760"/>
              <a:gd name="connsiteY10" fmla="*/ 270041 h 391961"/>
              <a:gd name="connsiteX11" fmla="*/ 929640 w 1508760"/>
              <a:gd name="connsiteY11" fmla="*/ 280201 h 391961"/>
              <a:gd name="connsiteX12" fmla="*/ 980440 w 1508760"/>
              <a:gd name="connsiteY12" fmla="*/ 290361 h 391961"/>
              <a:gd name="connsiteX13" fmla="*/ 1044993 w 1508760"/>
              <a:gd name="connsiteY13" fmla="*/ 244517 h 391961"/>
              <a:gd name="connsiteX14" fmla="*/ 1111157 w 1508760"/>
              <a:gd name="connsiteY14" fmla="*/ 279567 h 391961"/>
              <a:gd name="connsiteX15" fmla="*/ 1137920 w 1508760"/>
              <a:gd name="connsiteY15" fmla="*/ 274171 h 391961"/>
              <a:gd name="connsiteX16" fmla="*/ 1181720 w 1508760"/>
              <a:gd name="connsiteY16" fmla="*/ 279251 h 391961"/>
              <a:gd name="connsiteX17" fmla="*/ 1209040 w 1508760"/>
              <a:gd name="connsiteY17" fmla="*/ 278108 h 391961"/>
              <a:gd name="connsiteX18" fmla="*/ 1231281 w 1508760"/>
              <a:gd name="connsiteY18" fmla="*/ 276965 h 391961"/>
              <a:gd name="connsiteX19" fmla="*/ 1327064 w 1508760"/>
              <a:gd name="connsiteY19" fmla="*/ 298093 h 391961"/>
              <a:gd name="connsiteX20" fmla="*/ 1412240 w 1508760"/>
              <a:gd name="connsiteY20" fmla="*/ 341161 h 391961"/>
              <a:gd name="connsiteX21" fmla="*/ 1432560 w 1508760"/>
              <a:gd name="connsiteY21" fmla="*/ 346241 h 391961"/>
              <a:gd name="connsiteX22" fmla="*/ 1463040 w 1508760"/>
              <a:gd name="connsiteY22" fmla="*/ 351321 h 391961"/>
              <a:gd name="connsiteX23" fmla="*/ 1483360 w 1508760"/>
              <a:gd name="connsiteY23" fmla="*/ 366561 h 391961"/>
              <a:gd name="connsiteX24" fmla="*/ 1508760 w 1508760"/>
              <a:gd name="connsiteY24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690880 w 1508760"/>
              <a:gd name="connsiteY6" fmla="*/ 224321 h 391961"/>
              <a:gd name="connsiteX7" fmla="*/ 751840 w 1508760"/>
              <a:gd name="connsiteY7" fmla="*/ 249721 h 391961"/>
              <a:gd name="connsiteX8" fmla="*/ 817880 w 1508760"/>
              <a:gd name="connsiteY8" fmla="*/ 259881 h 391961"/>
              <a:gd name="connsiteX9" fmla="*/ 878840 w 1508760"/>
              <a:gd name="connsiteY9" fmla="*/ 270041 h 391961"/>
              <a:gd name="connsiteX10" fmla="*/ 929640 w 1508760"/>
              <a:gd name="connsiteY10" fmla="*/ 280201 h 391961"/>
              <a:gd name="connsiteX11" fmla="*/ 980440 w 1508760"/>
              <a:gd name="connsiteY11" fmla="*/ 290361 h 391961"/>
              <a:gd name="connsiteX12" fmla="*/ 1044993 w 1508760"/>
              <a:gd name="connsiteY12" fmla="*/ 244517 h 391961"/>
              <a:gd name="connsiteX13" fmla="*/ 1111157 w 1508760"/>
              <a:gd name="connsiteY13" fmla="*/ 279567 h 391961"/>
              <a:gd name="connsiteX14" fmla="*/ 1137920 w 1508760"/>
              <a:gd name="connsiteY14" fmla="*/ 274171 h 391961"/>
              <a:gd name="connsiteX15" fmla="*/ 1181720 w 1508760"/>
              <a:gd name="connsiteY15" fmla="*/ 279251 h 391961"/>
              <a:gd name="connsiteX16" fmla="*/ 1209040 w 1508760"/>
              <a:gd name="connsiteY16" fmla="*/ 278108 h 391961"/>
              <a:gd name="connsiteX17" fmla="*/ 1231281 w 1508760"/>
              <a:gd name="connsiteY17" fmla="*/ 276965 h 391961"/>
              <a:gd name="connsiteX18" fmla="*/ 1327064 w 1508760"/>
              <a:gd name="connsiteY18" fmla="*/ 298093 h 391961"/>
              <a:gd name="connsiteX19" fmla="*/ 1412240 w 1508760"/>
              <a:gd name="connsiteY19" fmla="*/ 341161 h 391961"/>
              <a:gd name="connsiteX20" fmla="*/ 1432560 w 1508760"/>
              <a:gd name="connsiteY20" fmla="*/ 346241 h 391961"/>
              <a:gd name="connsiteX21" fmla="*/ 1463040 w 1508760"/>
              <a:gd name="connsiteY21" fmla="*/ 351321 h 391961"/>
              <a:gd name="connsiteX22" fmla="*/ 1483360 w 1508760"/>
              <a:gd name="connsiteY22" fmla="*/ 366561 h 391961"/>
              <a:gd name="connsiteX23" fmla="*/ 1508760 w 1508760"/>
              <a:gd name="connsiteY23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17880 w 1508760"/>
              <a:gd name="connsiteY7" fmla="*/ 259881 h 391961"/>
              <a:gd name="connsiteX8" fmla="*/ 878840 w 1508760"/>
              <a:gd name="connsiteY8" fmla="*/ 270041 h 391961"/>
              <a:gd name="connsiteX9" fmla="*/ 929640 w 1508760"/>
              <a:gd name="connsiteY9" fmla="*/ 280201 h 391961"/>
              <a:gd name="connsiteX10" fmla="*/ 980440 w 1508760"/>
              <a:gd name="connsiteY10" fmla="*/ 290361 h 391961"/>
              <a:gd name="connsiteX11" fmla="*/ 1044993 w 1508760"/>
              <a:gd name="connsiteY11" fmla="*/ 244517 h 391961"/>
              <a:gd name="connsiteX12" fmla="*/ 1111157 w 1508760"/>
              <a:gd name="connsiteY12" fmla="*/ 279567 h 391961"/>
              <a:gd name="connsiteX13" fmla="*/ 1137920 w 1508760"/>
              <a:gd name="connsiteY13" fmla="*/ 274171 h 391961"/>
              <a:gd name="connsiteX14" fmla="*/ 1181720 w 1508760"/>
              <a:gd name="connsiteY14" fmla="*/ 279251 h 391961"/>
              <a:gd name="connsiteX15" fmla="*/ 1209040 w 1508760"/>
              <a:gd name="connsiteY15" fmla="*/ 278108 h 391961"/>
              <a:gd name="connsiteX16" fmla="*/ 1231281 w 1508760"/>
              <a:gd name="connsiteY16" fmla="*/ 276965 h 391961"/>
              <a:gd name="connsiteX17" fmla="*/ 1327064 w 1508760"/>
              <a:gd name="connsiteY17" fmla="*/ 298093 h 391961"/>
              <a:gd name="connsiteX18" fmla="*/ 1412240 w 1508760"/>
              <a:gd name="connsiteY18" fmla="*/ 341161 h 391961"/>
              <a:gd name="connsiteX19" fmla="*/ 1432560 w 1508760"/>
              <a:gd name="connsiteY19" fmla="*/ 346241 h 391961"/>
              <a:gd name="connsiteX20" fmla="*/ 1463040 w 1508760"/>
              <a:gd name="connsiteY20" fmla="*/ 351321 h 391961"/>
              <a:gd name="connsiteX21" fmla="*/ 1483360 w 1508760"/>
              <a:gd name="connsiteY21" fmla="*/ 366561 h 391961"/>
              <a:gd name="connsiteX22" fmla="*/ 1508760 w 1508760"/>
              <a:gd name="connsiteY22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29640 w 1508760"/>
              <a:gd name="connsiteY8" fmla="*/ 280201 h 391961"/>
              <a:gd name="connsiteX9" fmla="*/ 980440 w 1508760"/>
              <a:gd name="connsiteY9" fmla="*/ 290361 h 391961"/>
              <a:gd name="connsiteX10" fmla="*/ 1044993 w 1508760"/>
              <a:gd name="connsiteY10" fmla="*/ 244517 h 391961"/>
              <a:gd name="connsiteX11" fmla="*/ 1111157 w 1508760"/>
              <a:gd name="connsiteY11" fmla="*/ 279567 h 391961"/>
              <a:gd name="connsiteX12" fmla="*/ 1137920 w 1508760"/>
              <a:gd name="connsiteY12" fmla="*/ 274171 h 391961"/>
              <a:gd name="connsiteX13" fmla="*/ 1181720 w 1508760"/>
              <a:gd name="connsiteY13" fmla="*/ 279251 h 391961"/>
              <a:gd name="connsiteX14" fmla="*/ 1209040 w 1508760"/>
              <a:gd name="connsiteY14" fmla="*/ 278108 h 391961"/>
              <a:gd name="connsiteX15" fmla="*/ 1231281 w 1508760"/>
              <a:gd name="connsiteY15" fmla="*/ 276965 h 391961"/>
              <a:gd name="connsiteX16" fmla="*/ 1327064 w 1508760"/>
              <a:gd name="connsiteY16" fmla="*/ 298093 h 391961"/>
              <a:gd name="connsiteX17" fmla="*/ 1412240 w 1508760"/>
              <a:gd name="connsiteY17" fmla="*/ 341161 h 391961"/>
              <a:gd name="connsiteX18" fmla="*/ 1432560 w 1508760"/>
              <a:gd name="connsiteY18" fmla="*/ 346241 h 391961"/>
              <a:gd name="connsiteX19" fmla="*/ 1463040 w 1508760"/>
              <a:gd name="connsiteY19" fmla="*/ 351321 h 391961"/>
              <a:gd name="connsiteX20" fmla="*/ 1483360 w 1508760"/>
              <a:gd name="connsiteY20" fmla="*/ 366561 h 391961"/>
              <a:gd name="connsiteX21" fmla="*/ 1508760 w 1508760"/>
              <a:gd name="connsiteY21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80440 w 1508760"/>
              <a:gd name="connsiteY8" fmla="*/ 290361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37920 w 1508760"/>
              <a:gd name="connsiteY11" fmla="*/ 274171 h 391961"/>
              <a:gd name="connsiteX12" fmla="*/ 1181720 w 1508760"/>
              <a:gd name="connsiteY12" fmla="*/ 279251 h 391961"/>
              <a:gd name="connsiteX13" fmla="*/ 1209040 w 1508760"/>
              <a:gd name="connsiteY13" fmla="*/ 278108 h 391961"/>
              <a:gd name="connsiteX14" fmla="*/ 1231281 w 1508760"/>
              <a:gd name="connsiteY14" fmla="*/ 276965 h 391961"/>
              <a:gd name="connsiteX15" fmla="*/ 1327064 w 1508760"/>
              <a:gd name="connsiteY15" fmla="*/ 298093 h 391961"/>
              <a:gd name="connsiteX16" fmla="*/ 1412240 w 1508760"/>
              <a:gd name="connsiteY16" fmla="*/ 341161 h 391961"/>
              <a:gd name="connsiteX17" fmla="*/ 1432560 w 1508760"/>
              <a:gd name="connsiteY17" fmla="*/ 346241 h 391961"/>
              <a:gd name="connsiteX18" fmla="*/ 1463040 w 1508760"/>
              <a:gd name="connsiteY18" fmla="*/ 351321 h 391961"/>
              <a:gd name="connsiteX19" fmla="*/ 1483360 w 1508760"/>
              <a:gd name="connsiteY19" fmla="*/ 366561 h 391961"/>
              <a:gd name="connsiteX20" fmla="*/ 1508760 w 1508760"/>
              <a:gd name="connsiteY20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80440 w 1508760"/>
              <a:gd name="connsiteY8" fmla="*/ 290361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09040 w 1508760"/>
              <a:gd name="connsiteY12" fmla="*/ 278108 h 391961"/>
              <a:gd name="connsiteX13" fmla="*/ 1231281 w 1508760"/>
              <a:gd name="connsiteY13" fmla="*/ 276965 h 391961"/>
              <a:gd name="connsiteX14" fmla="*/ 1327064 w 1508760"/>
              <a:gd name="connsiteY14" fmla="*/ 298093 h 391961"/>
              <a:gd name="connsiteX15" fmla="*/ 1412240 w 1508760"/>
              <a:gd name="connsiteY15" fmla="*/ 341161 h 391961"/>
              <a:gd name="connsiteX16" fmla="*/ 1432560 w 1508760"/>
              <a:gd name="connsiteY16" fmla="*/ 346241 h 391961"/>
              <a:gd name="connsiteX17" fmla="*/ 1463040 w 1508760"/>
              <a:gd name="connsiteY17" fmla="*/ 351321 h 391961"/>
              <a:gd name="connsiteX18" fmla="*/ 1483360 w 1508760"/>
              <a:gd name="connsiteY18" fmla="*/ 366561 h 391961"/>
              <a:gd name="connsiteX19" fmla="*/ 1508760 w 1508760"/>
              <a:gd name="connsiteY19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80440 w 1508760"/>
              <a:gd name="connsiteY8" fmla="*/ 290361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32560 w 1508760"/>
              <a:gd name="connsiteY15" fmla="*/ 346241 h 391961"/>
              <a:gd name="connsiteX16" fmla="*/ 1463040 w 1508760"/>
              <a:gd name="connsiteY16" fmla="*/ 351321 h 391961"/>
              <a:gd name="connsiteX17" fmla="*/ 1483360 w 1508760"/>
              <a:gd name="connsiteY17" fmla="*/ 366561 h 391961"/>
              <a:gd name="connsiteX18" fmla="*/ 1508760 w 1508760"/>
              <a:gd name="connsiteY18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80440 w 1508760"/>
              <a:gd name="connsiteY8" fmla="*/ 290361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63040 w 1508760"/>
              <a:gd name="connsiteY15" fmla="*/ 351321 h 391961"/>
              <a:gd name="connsiteX16" fmla="*/ 1483360 w 1508760"/>
              <a:gd name="connsiteY16" fmla="*/ 366561 h 391961"/>
              <a:gd name="connsiteX17" fmla="*/ 1508760 w 1508760"/>
              <a:gd name="connsiteY17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70041 h 391961"/>
              <a:gd name="connsiteX8" fmla="*/ 974678 w 1508760"/>
              <a:gd name="connsiteY8" fmla="*/ 249913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63040 w 1508760"/>
              <a:gd name="connsiteY15" fmla="*/ 351321 h 391961"/>
              <a:gd name="connsiteX16" fmla="*/ 1483360 w 1508760"/>
              <a:gd name="connsiteY16" fmla="*/ 366561 h 391961"/>
              <a:gd name="connsiteX17" fmla="*/ 1508760 w 1508760"/>
              <a:gd name="connsiteY17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9721 h 391961"/>
              <a:gd name="connsiteX7" fmla="*/ 878840 w 1508760"/>
              <a:gd name="connsiteY7" fmla="*/ 248262 h 391961"/>
              <a:gd name="connsiteX8" fmla="*/ 974678 w 1508760"/>
              <a:gd name="connsiteY8" fmla="*/ 249913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63040 w 1508760"/>
              <a:gd name="connsiteY15" fmla="*/ 351321 h 391961"/>
              <a:gd name="connsiteX16" fmla="*/ 1483360 w 1508760"/>
              <a:gd name="connsiteY16" fmla="*/ 366561 h 391961"/>
              <a:gd name="connsiteX17" fmla="*/ 1508760 w 1508760"/>
              <a:gd name="connsiteY17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40080 w 1508760"/>
              <a:gd name="connsiteY5" fmla="*/ 178601 h 391961"/>
              <a:gd name="connsiteX6" fmla="*/ 751840 w 1508760"/>
              <a:gd name="connsiteY6" fmla="*/ 240387 h 391961"/>
              <a:gd name="connsiteX7" fmla="*/ 878840 w 1508760"/>
              <a:gd name="connsiteY7" fmla="*/ 248262 h 391961"/>
              <a:gd name="connsiteX8" fmla="*/ 974678 w 1508760"/>
              <a:gd name="connsiteY8" fmla="*/ 249913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63040 w 1508760"/>
              <a:gd name="connsiteY15" fmla="*/ 351321 h 391961"/>
              <a:gd name="connsiteX16" fmla="*/ 1483360 w 1508760"/>
              <a:gd name="connsiteY16" fmla="*/ 366561 h 391961"/>
              <a:gd name="connsiteX17" fmla="*/ 1508760 w 1508760"/>
              <a:gd name="connsiteY17" fmla="*/ 391961 h 391961"/>
              <a:gd name="connsiteX0" fmla="*/ 0 w 1508760"/>
              <a:gd name="connsiteY0" fmla="*/ 36361 h 391961"/>
              <a:gd name="connsiteX1" fmla="*/ 116840 w 1508760"/>
              <a:gd name="connsiteY1" fmla="*/ 21121 h 391961"/>
              <a:gd name="connsiteX2" fmla="*/ 294640 w 1508760"/>
              <a:gd name="connsiteY2" fmla="*/ 801 h 391961"/>
              <a:gd name="connsiteX3" fmla="*/ 391160 w 1508760"/>
              <a:gd name="connsiteY3" fmla="*/ 10961 h 391961"/>
              <a:gd name="connsiteX4" fmla="*/ 528320 w 1508760"/>
              <a:gd name="connsiteY4" fmla="*/ 71921 h 391961"/>
              <a:gd name="connsiteX5" fmla="*/ 609352 w 1508760"/>
              <a:gd name="connsiteY5" fmla="*/ 200380 h 391961"/>
              <a:gd name="connsiteX6" fmla="*/ 751840 w 1508760"/>
              <a:gd name="connsiteY6" fmla="*/ 240387 h 391961"/>
              <a:gd name="connsiteX7" fmla="*/ 878840 w 1508760"/>
              <a:gd name="connsiteY7" fmla="*/ 248262 h 391961"/>
              <a:gd name="connsiteX8" fmla="*/ 974678 w 1508760"/>
              <a:gd name="connsiteY8" fmla="*/ 249913 h 391961"/>
              <a:gd name="connsiteX9" fmla="*/ 1044993 w 1508760"/>
              <a:gd name="connsiteY9" fmla="*/ 244517 h 391961"/>
              <a:gd name="connsiteX10" fmla="*/ 1111157 w 1508760"/>
              <a:gd name="connsiteY10" fmla="*/ 279567 h 391961"/>
              <a:gd name="connsiteX11" fmla="*/ 1181720 w 1508760"/>
              <a:gd name="connsiteY11" fmla="*/ 279251 h 391961"/>
              <a:gd name="connsiteX12" fmla="*/ 1231281 w 1508760"/>
              <a:gd name="connsiteY12" fmla="*/ 276965 h 391961"/>
              <a:gd name="connsiteX13" fmla="*/ 1327064 w 1508760"/>
              <a:gd name="connsiteY13" fmla="*/ 298093 h 391961"/>
              <a:gd name="connsiteX14" fmla="*/ 1412240 w 1508760"/>
              <a:gd name="connsiteY14" fmla="*/ 341161 h 391961"/>
              <a:gd name="connsiteX15" fmla="*/ 1463040 w 1508760"/>
              <a:gd name="connsiteY15" fmla="*/ 351321 h 391961"/>
              <a:gd name="connsiteX16" fmla="*/ 1483360 w 1508760"/>
              <a:gd name="connsiteY16" fmla="*/ 366561 h 391961"/>
              <a:gd name="connsiteX17" fmla="*/ 1508760 w 1508760"/>
              <a:gd name="connsiteY17" fmla="*/ 391961 h 391961"/>
              <a:gd name="connsiteX0" fmla="*/ 0 w 1508760"/>
              <a:gd name="connsiteY0" fmla="*/ 42115 h 397715"/>
              <a:gd name="connsiteX1" fmla="*/ 116840 w 1508760"/>
              <a:gd name="connsiteY1" fmla="*/ 26875 h 397715"/>
              <a:gd name="connsiteX2" fmla="*/ 294640 w 1508760"/>
              <a:gd name="connsiteY2" fmla="*/ 6555 h 397715"/>
              <a:gd name="connsiteX3" fmla="*/ 391160 w 1508760"/>
              <a:gd name="connsiteY3" fmla="*/ 16715 h 397715"/>
              <a:gd name="connsiteX4" fmla="*/ 455341 w 1508760"/>
              <a:gd name="connsiteY4" fmla="*/ 180349 h 397715"/>
              <a:gd name="connsiteX5" fmla="*/ 609352 w 1508760"/>
              <a:gd name="connsiteY5" fmla="*/ 206134 h 397715"/>
              <a:gd name="connsiteX6" fmla="*/ 751840 w 1508760"/>
              <a:gd name="connsiteY6" fmla="*/ 246141 h 397715"/>
              <a:gd name="connsiteX7" fmla="*/ 878840 w 1508760"/>
              <a:gd name="connsiteY7" fmla="*/ 254016 h 397715"/>
              <a:gd name="connsiteX8" fmla="*/ 974678 w 1508760"/>
              <a:gd name="connsiteY8" fmla="*/ 255667 h 397715"/>
              <a:gd name="connsiteX9" fmla="*/ 1044993 w 1508760"/>
              <a:gd name="connsiteY9" fmla="*/ 250271 h 397715"/>
              <a:gd name="connsiteX10" fmla="*/ 1111157 w 1508760"/>
              <a:gd name="connsiteY10" fmla="*/ 285321 h 397715"/>
              <a:gd name="connsiteX11" fmla="*/ 1181720 w 1508760"/>
              <a:gd name="connsiteY11" fmla="*/ 285005 h 397715"/>
              <a:gd name="connsiteX12" fmla="*/ 1231281 w 1508760"/>
              <a:gd name="connsiteY12" fmla="*/ 282719 h 397715"/>
              <a:gd name="connsiteX13" fmla="*/ 1327064 w 1508760"/>
              <a:gd name="connsiteY13" fmla="*/ 303847 h 397715"/>
              <a:gd name="connsiteX14" fmla="*/ 1412240 w 1508760"/>
              <a:gd name="connsiteY14" fmla="*/ 346915 h 397715"/>
              <a:gd name="connsiteX15" fmla="*/ 1463040 w 1508760"/>
              <a:gd name="connsiteY15" fmla="*/ 357075 h 397715"/>
              <a:gd name="connsiteX16" fmla="*/ 1483360 w 1508760"/>
              <a:gd name="connsiteY16" fmla="*/ 372315 h 397715"/>
              <a:gd name="connsiteX17" fmla="*/ 1508760 w 1508760"/>
              <a:gd name="connsiteY17" fmla="*/ 397715 h 397715"/>
              <a:gd name="connsiteX0" fmla="*/ 0 w 1508760"/>
              <a:gd name="connsiteY0" fmla="*/ 35577 h 391177"/>
              <a:gd name="connsiteX1" fmla="*/ 116840 w 1508760"/>
              <a:gd name="connsiteY1" fmla="*/ 20337 h 391177"/>
              <a:gd name="connsiteX2" fmla="*/ 294640 w 1508760"/>
              <a:gd name="connsiteY2" fmla="*/ 17 h 391177"/>
              <a:gd name="connsiteX3" fmla="*/ 298976 w 1508760"/>
              <a:gd name="connsiteY3" fmla="*/ 159522 h 391177"/>
              <a:gd name="connsiteX4" fmla="*/ 455341 w 1508760"/>
              <a:gd name="connsiteY4" fmla="*/ 173811 h 391177"/>
              <a:gd name="connsiteX5" fmla="*/ 609352 w 1508760"/>
              <a:gd name="connsiteY5" fmla="*/ 199596 h 391177"/>
              <a:gd name="connsiteX6" fmla="*/ 751840 w 1508760"/>
              <a:gd name="connsiteY6" fmla="*/ 239603 h 391177"/>
              <a:gd name="connsiteX7" fmla="*/ 878840 w 1508760"/>
              <a:gd name="connsiteY7" fmla="*/ 247478 h 391177"/>
              <a:gd name="connsiteX8" fmla="*/ 974678 w 1508760"/>
              <a:gd name="connsiteY8" fmla="*/ 249129 h 391177"/>
              <a:gd name="connsiteX9" fmla="*/ 1044993 w 1508760"/>
              <a:gd name="connsiteY9" fmla="*/ 243733 h 391177"/>
              <a:gd name="connsiteX10" fmla="*/ 1111157 w 1508760"/>
              <a:gd name="connsiteY10" fmla="*/ 278783 h 391177"/>
              <a:gd name="connsiteX11" fmla="*/ 1181720 w 1508760"/>
              <a:gd name="connsiteY11" fmla="*/ 278467 h 391177"/>
              <a:gd name="connsiteX12" fmla="*/ 1231281 w 1508760"/>
              <a:gd name="connsiteY12" fmla="*/ 276181 h 391177"/>
              <a:gd name="connsiteX13" fmla="*/ 1327064 w 1508760"/>
              <a:gd name="connsiteY13" fmla="*/ 297309 h 391177"/>
              <a:gd name="connsiteX14" fmla="*/ 1412240 w 1508760"/>
              <a:gd name="connsiteY14" fmla="*/ 340377 h 391177"/>
              <a:gd name="connsiteX15" fmla="*/ 1463040 w 1508760"/>
              <a:gd name="connsiteY15" fmla="*/ 350537 h 391177"/>
              <a:gd name="connsiteX16" fmla="*/ 1483360 w 1508760"/>
              <a:gd name="connsiteY16" fmla="*/ 365777 h 391177"/>
              <a:gd name="connsiteX17" fmla="*/ 1508760 w 1508760"/>
              <a:gd name="connsiteY17" fmla="*/ 391177 h 391177"/>
              <a:gd name="connsiteX0" fmla="*/ 0 w 1508760"/>
              <a:gd name="connsiteY0" fmla="*/ 21582 h 377182"/>
              <a:gd name="connsiteX1" fmla="*/ 116840 w 1508760"/>
              <a:gd name="connsiteY1" fmla="*/ 6342 h 377182"/>
              <a:gd name="connsiteX2" fmla="*/ 244708 w 1508760"/>
              <a:gd name="connsiteY2" fmla="*/ 135367 h 377182"/>
              <a:gd name="connsiteX3" fmla="*/ 298976 w 1508760"/>
              <a:gd name="connsiteY3" fmla="*/ 145527 h 377182"/>
              <a:gd name="connsiteX4" fmla="*/ 455341 w 1508760"/>
              <a:gd name="connsiteY4" fmla="*/ 159816 h 377182"/>
              <a:gd name="connsiteX5" fmla="*/ 609352 w 1508760"/>
              <a:gd name="connsiteY5" fmla="*/ 185601 h 377182"/>
              <a:gd name="connsiteX6" fmla="*/ 751840 w 1508760"/>
              <a:gd name="connsiteY6" fmla="*/ 225608 h 377182"/>
              <a:gd name="connsiteX7" fmla="*/ 878840 w 1508760"/>
              <a:gd name="connsiteY7" fmla="*/ 233483 h 377182"/>
              <a:gd name="connsiteX8" fmla="*/ 974678 w 1508760"/>
              <a:gd name="connsiteY8" fmla="*/ 235134 h 377182"/>
              <a:gd name="connsiteX9" fmla="*/ 1044993 w 1508760"/>
              <a:gd name="connsiteY9" fmla="*/ 229738 h 377182"/>
              <a:gd name="connsiteX10" fmla="*/ 1111157 w 1508760"/>
              <a:gd name="connsiteY10" fmla="*/ 264788 h 377182"/>
              <a:gd name="connsiteX11" fmla="*/ 1181720 w 1508760"/>
              <a:gd name="connsiteY11" fmla="*/ 264472 h 377182"/>
              <a:gd name="connsiteX12" fmla="*/ 1231281 w 1508760"/>
              <a:gd name="connsiteY12" fmla="*/ 262186 h 377182"/>
              <a:gd name="connsiteX13" fmla="*/ 1327064 w 1508760"/>
              <a:gd name="connsiteY13" fmla="*/ 283314 h 377182"/>
              <a:gd name="connsiteX14" fmla="*/ 1412240 w 1508760"/>
              <a:gd name="connsiteY14" fmla="*/ 326382 h 377182"/>
              <a:gd name="connsiteX15" fmla="*/ 1463040 w 1508760"/>
              <a:gd name="connsiteY15" fmla="*/ 336542 h 377182"/>
              <a:gd name="connsiteX16" fmla="*/ 1483360 w 1508760"/>
              <a:gd name="connsiteY16" fmla="*/ 351782 h 377182"/>
              <a:gd name="connsiteX17" fmla="*/ 1508760 w 1508760"/>
              <a:gd name="connsiteY17" fmla="*/ 377182 h 377182"/>
              <a:gd name="connsiteX0" fmla="*/ 0 w 1508760"/>
              <a:gd name="connsiteY0" fmla="*/ 203 h 355803"/>
              <a:gd name="connsiteX1" fmla="*/ 93794 w 1508760"/>
              <a:gd name="connsiteY1" fmla="*/ 106305 h 355803"/>
              <a:gd name="connsiteX2" fmla="*/ 244708 w 1508760"/>
              <a:gd name="connsiteY2" fmla="*/ 113988 h 355803"/>
              <a:gd name="connsiteX3" fmla="*/ 298976 w 1508760"/>
              <a:gd name="connsiteY3" fmla="*/ 124148 h 355803"/>
              <a:gd name="connsiteX4" fmla="*/ 455341 w 1508760"/>
              <a:gd name="connsiteY4" fmla="*/ 138437 h 355803"/>
              <a:gd name="connsiteX5" fmla="*/ 609352 w 1508760"/>
              <a:gd name="connsiteY5" fmla="*/ 164222 h 355803"/>
              <a:gd name="connsiteX6" fmla="*/ 751840 w 1508760"/>
              <a:gd name="connsiteY6" fmla="*/ 204229 h 355803"/>
              <a:gd name="connsiteX7" fmla="*/ 878840 w 1508760"/>
              <a:gd name="connsiteY7" fmla="*/ 212104 h 355803"/>
              <a:gd name="connsiteX8" fmla="*/ 974678 w 1508760"/>
              <a:gd name="connsiteY8" fmla="*/ 213755 h 355803"/>
              <a:gd name="connsiteX9" fmla="*/ 1044993 w 1508760"/>
              <a:gd name="connsiteY9" fmla="*/ 208359 h 355803"/>
              <a:gd name="connsiteX10" fmla="*/ 1111157 w 1508760"/>
              <a:gd name="connsiteY10" fmla="*/ 243409 h 355803"/>
              <a:gd name="connsiteX11" fmla="*/ 1181720 w 1508760"/>
              <a:gd name="connsiteY11" fmla="*/ 243093 h 355803"/>
              <a:gd name="connsiteX12" fmla="*/ 1231281 w 1508760"/>
              <a:gd name="connsiteY12" fmla="*/ 240807 h 355803"/>
              <a:gd name="connsiteX13" fmla="*/ 1327064 w 1508760"/>
              <a:gd name="connsiteY13" fmla="*/ 261935 h 355803"/>
              <a:gd name="connsiteX14" fmla="*/ 1412240 w 1508760"/>
              <a:gd name="connsiteY14" fmla="*/ 305003 h 355803"/>
              <a:gd name="connsiteX15" fmla="*/ 1463040 w 1508760"/>
              <a:gd name="connsiteY15" fmla="*/ 315163 h 355803"/>
              <a:gd name="connsiteX16" fmla="*/ 1483360 w 1508760"/>
              <a:gd name="connsiteY16" fmla="*/ 330403 h 355803"/>
              <a:gd name="connsiteX17" fmla="*/ 1508760 w 1508760"/>
              <a:gd name="connsiteY17" fmla="*/ 355803 h 355803"/>
              <a:gd name="connsiteX0" fmla="*/ 0 w 1508760"/>
              <a:gd name="connsiteY0" fmla="*/ 359 h 355959"/>
              <a:gd name="connsiteX1" fmla="*/ 117631 w 1508760"/>
              <a:gd name="connsiteY1" fmla="*/ 64427 h 355959"/>
              <a:gd name="connsiteX2" fmla="*/ 244708 w 1508760"/>
              <a:gd name="connsiteY2" fmla="*/ 114144 h 355959"/>
              <a:gd name="connsiteX3" fmla="*/ 298976 w 1508760"/>
              <a:gd name="connsiteY3" fmla="*/ 124304 h 355959"/>
              <a:gd name="connsiteX4" fmla="*/ 455341 w 1508760"/>
              <a:gd name="connsiteY4" fmla="*/ 138593 h 355959"/>
              <a:gd name="connsiteX5" fmla="*/ 609352 w 1508760"/>
              <a:gd name="connsiteY5" fmla="*/ 164378 h 355959"/>
              <a:gd name="connsiteX6" fmla="*/ 751840 w 1508760"/>
              <a:gd name="connsiteY6" fmla="*/ 204385 h 355959"/>
              <a:gd name="connsiteX7" fmla="*/ 878840 w 1508760"/>
              <a:gd name="connsiteY7" fmla="*/ 212260 h 355959"/>
              <a:gd name="connsiteX8" fmla="*/ 974678 w 1508760"/>
              <a:gd name="connsiteY8" fmla="*/ 213911 h 355959"/>
              <a:gd name="connsiteX9" fmla="*/ 1044993 w 1508760"/>
              <a:gd name="connsiteY9" fmla="*/ 208515 h 355959"/>
              <a:gd name="connsiteX10" fmla="*/ 1111157 w 1508760"/>
              <a:gd name="connsiteY10" fmla="*/ 243565 h 355959"/>
              <a:gd name="connsiteX11" fmla="*/ 1181720 w 1508760"/>
              <a:gd name="connsiteY11" fmla="*/ 243249 h 355959"/>
              <a:gd name="connsiteX12" fmla="*/ 1231281 w 1508760"/>
              <a:gd name="connsiteY12" fmla="*/ 240963 h 355959"/>
              <a:gd name="connsiteX13" fmla="*/ 1327064 w 1508760"/>
              <a:gd name="connsiteY13" fmla="*/ 262091 h 355959"/>
              <a:gd name="connsiteX14" fmla="*/ 1412240 w 1508760"/>
              <a:gd name="connsiteY14" fmla="*/ 305159 h 355959"/>
              <a:gd name="connsiteX15" fmla="*/ 1463040 w 1508760"/>
              <a:gd name="connsiteY15" fmla="*/ 315319 h 355959"/>
              <a:gd name="connsiteX16" fmla="*/ 1483360 w 1508760"/>
              <a:gd name="connsiteY16" fmla="*/ 330559 h 355959"/>
              <a:gd name="connsiteX17" fmla="*/ 1508760 w 1508760"/>
              <a:gd name="connsiteY17" fmla="*/ 355959 h 355959"/>
              <a:gd name="connsiteX0" fmla="*/ 0 w 1508760"/>
              <a:gd name="connsiteY0" fmla="*/ 347 h 355947"/>
              <a:gd name="connsiteX1" fmla="*/ 117631 w 1508760"/>
              <a:gd name="connsiteY1" fmla="*/ 64415 h 355947"/>
              <a:gd name="connsiteX2" fmla="*/ 244708 w 1508760"/>
              <a:gd name="connsiteY2" fmla="*/ 102122 h 355947"/>
              <a:gd name="connsiteX3" fmla="*/ 298976 w 1508760"/>
              <a:gd name="connsiteY3" fmla="*/ 124292 h 355947"/>
              <a:gd name="connsiteX4" fmla="*/ 455341 w 1508760"/>
              <a:gd name="connsiteY4" fmla="*/ 138581 h 355947"/>
              <a:gd name="connsiteX5" fmla="*/ 609352 w 1508760"/>
              <a:gd name="connsiteY5" fmla="*/ 164366 h 355947"/>
              <a:gd name="connsiteX6" fmla="*/ 751840 w 1508760"/>
              <a:gd name="connsiteY6" fmla="*/ 204373 h 355947"/>
              <a:gd name="connsiteX7" fmla="*/ 878840 w 1508760"/>
              <a:gd name="connsiteY7" fmla="*/ 212248 h 355947"/>
              <a:gd name="connsiteX8" fmla="*/ 974678 w 1508760"/>
              <a:gd name="connsiteY8" fmla="*/ 213899 h 355947"/>
              <a:gd name="connsiteX9" fmla="*/ 1044993 w 1508760"/>
              <a:gd name="connsiteY9" fmla="*/ 208503 h 355947"/>
              <a:gd name="connsiteX10" fmla="*/ 1111157 w 1508760"/>
              <a:gd name="connsiteY10" fmla="*/ 243553 h 355947"/>
              <a:gd name="connsiteX11" fmla="*/ 1181720 w 1508760"/>
              <a:gd name="connsiteY11" fmla="*/ 243237 h 355947"/>
              <a:gd name="connsiteX12" fmla="*/ 1231281 w 1508760"/>
              <a:gd name="connsiteY12" fmla="*/ 240951 h 355947"/>
              <a:gd name="connsiteX13" fmla="*/ 1327064 w 1508760"/>
              <a:gd name="connsiteY13" fmla="*/ 262079 h 355947"/>
              <a:gd name="connsiteX14" fmla="*/ 1412240 w 1508760"/>
              <a:gd name="connsiteY14" fmla="*/ 305147 h 355947"/>
              <a:gd name="connsiteX15" fmla="*/ 1463040 w 1508760"/>
              <a:gd name="connsiteY15" fmla="*/ 315307 h 355947"/>
              <a:gd name="connsiteX16" fmla="*/ 1483360 w 1508760"/>
              <a:gd name="connsiteY16" fmla="*/ 330547 h 355947"/>
              <a:gd name="connsiteX17" fmla="*/ 1508760 w 1508760"/>
              <a:gd name="connsiteY17" fmla="*/ 355947 h 355947"/>
              <a:gd name="connsiteX0" fmla="*/ 0 w 1542131"/>
              <a:gd name="connsiteY0" fmla="*/ 921 h 314487"/>
              <a:gd name="connsiteX1" fmla="*/ 151002 w 1542131"/>
              <a:gd name="connsiteY1" fmla="*/ 22955 h 314487"/>
              <a:gd name="connsiteX2" fmla="*/ 278079 w 1542131"/>
              <a:gd name="connsiteY2" fmla="*/ 60662 h 314487"/>
              <a:gd name="connsiteX3" fmla="*/ 332347 w 1542131"/>
              <a:gd name="connsiteY3" fmla="*/ 82832 h 314487"/>
              <a:gd name="connsiteX4" fmla="*/ 488712 w 1542131"/>
              <a:gd name="connsiteY4" fmla="*/ 97121 h 314487"/>
              <a:gd name="connsiteX5" fmla="*/ 642723 w 1542131"/>
              <a:gd name="connsiteY5" fmla="*/ 122906 h 314487"/>
              <a:gd name="connsiteX6" fmla="*/ 785211 w 1542131"/>
              <a:gd name="connsiteY6" fmla="*/ 162913 h 314487"/>
              <a:gd name="connsiteX7" fmla="*/ 912211 w 1542131"/>
              <a:gd name="connsiteY7" fmla="*/ 170788 h 314487"/>
              <a:gd name="connsiteX8" fmla="*/ 1008049 w 1542131"/>
              <a:gd name="connsiteY8" fmla="*/ 172439 h 314487"/>
              <a:gd name="connsiteX9" fmla="*/ 1078364 w 1542131"/>
              <a:gd name="connsiteY9" fmla="*/ 167043 h 314487"/>
              <a:gd name="connsiteX10" fmla="*/ 1144528 w 1542131"/>
              <a:gd name="connsiteY10" fmla="*/ 202093 h 314487"/>
              <a:gd name="connsiteX11" fmla="*/ 1215091 w 1542131"/>
              <a:gd name="connsiteY11" fmla="*/ 201777 h 314487"/>
              <a:gd name="connsiteX12" fmla="*/ 1264652 w 1542131"/>
              <a:gd name="connsiteY12" fmla="*/ 199491 h 314487"/>
              <a:gd name="connsiteX13" fmla="*/ 1360435 w 1542131"/>
              <a:gd name="connsiteY13" fmla="*/ 220619 h 314487"/>
              <a:gd name="connsiteX14" fmla="*/ 1445611 w 1542131"/>
              <a:gd name="connsiteY14" fmla="*/ 263687 h 314487"/>
              <a:gd name="connsiteX15" fmla="*/ 1496411 w 1542131"/>
              <a:gd name="connsiteY15" fmla="*/ 273847 h 314487"/>
              <a:gd name="connsiteX16" fmla="*/ 1516731 w 1542131"/>
              <a:gd name="connsiteY16" fmla="*/ 289087 h 314487"/>
              <a:gd name="connsiteX17" fmla="*/ 1542131 w 1542131"/>
              <a:gd name="connsiteY17" fmla="*/ 314487 h 314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542131" h="314487">
                <a:moveTo>
                  <a:pt x="0" y="921"/>
                </a:moveTo>
                <a:cubicBezTo>
                  <a:pt x="38947" y="-4159"/>
                  <a:pt x="104656" y="12998"/>
                  <a:pt x="151002" y="22955"/>
                </a:cubicBezTo>
                <a:cubicBezTo>
                  <a:pt x="197348" y="32912"/>
                  <a:pt x="247855" y="50683"/>
                  <a:pt x="278079" y="60662"/>
                </a:cubicBezTo>
                <a:cubicBezTo>
                  <a:pt x="308303" y="70641"/>
                  <a:pt x="297241" y="76755"/>
                  <a:pt x="332347" y="82832"/>
                </a:cubicBezTo>
                <a:cubicBezTo>
                  <a:pt x="367453" y="88909"/>
                  <a:pt x="436983" y="90442"/>
                  <a:pt x="488712" y="97121"/>
                </a:cubicBezTo>
                <a:cubicBezTo>
                  <a:pt x="540441" y="103800"/>
                  <a:pt x="593307" y="111941"/>
                  <a:pt x="642723" y="122906"/>
                </a:cubicBezTo>
                <a:cubicBezTo>
                  <a:pt x="692139" y="133871"/>
                  <a:pt x="740296" y="154933"/>
                  <a:pt x="785211" y="162913"/>
                </a:cubicBezTo>
                <a:cubicBezTo>
                  <a:pt x="830126" y="170893"/>
                  <a:pt x="875071" y="169200"/>
                  <a:pt x="912211" y="170788"/>
                </a:cubicBezTo>
                <a:cubicBezTo>
                  <a:pt x="949351" y="172376"/>
                  <a:pt x="980357" y="173063"/>
                  <a:pt x="1008049" y="172439"/>
                </a:cubicBezTo>
                <a:cubicBezTo>
                  <a:pt x="1035741" y="171815"/>
                  <a:pt x="1055618" y="162101"/>
                  <a:pt x="1078364" y="167043"/>
                </a:cubicBezTo>
                <a:cubicBezTo>
                  <a:pt x="1101110" y="171985"/>
                  <a:pt x="1121740" y="196304"/>
                  <a:pt x="1144528" y="202093"/>
                </a:cubicBezTo>
                <a:cubicBezTo>
                  <a:pt x="1167316" y="207882"/>
                  <a:pt x="1195070" y="202211"/>
                  <a:pt x="1215091" y="201777"/>
                </a:cubicBezTo>
                <a:cubicBezTo>
                  <a:pt x="1235112" y="201343"/>
                  <a:pt x="1240428" y="196351"/>
                  <a:pt x="1264652" y="199491"/>
                </a:cubicBezTo>
                <a:cubicBezTo>
                  <a:pt x="1288876" y="202631"/>
                  <a:pt x="1329955" y="219772"/>
                  <a:pt x="1360435" y="220619"/>
                </a:cubicBezTo>
                <a:cubicBezTo>
                  <a:pt x="1390915" y="221466"/>
                  <a:pt x="1426748" y="261885"/>
                  <a:pt x="1445611" y="263687"/>
                </a:cubicBezTo>
                <a:cubicBezTo>
                  <a:pt x="1468274" y="272558"/>
                  <a:pt x="1484558" y="269614"/>
                  <a:pt x="1496411" y="273847"/>
                </a:cubicBezTo>
                <a:cubicBezTo>
                  <a:pt x="1508264" y="278080"/>
                  <a:pt x="1510359" y="283512"/>
                  <a:pt x="1516731" y="289087"/>
                </a:cubicBezTo>
                <a:lnTo>
                  <a:pt x="1542131" y="314487"/>
                </a:lnTo>
              </a:path>
            </a:pathLst>
          </a:cu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AF5C71B8-33EF-365A-0F00-3E7D1B46630C}"/>
              </a:ext>
            </a:extLst>
          </p:cNvPr>
          <p:cNvCxnSpPr>
            <a:cxnSpLocks/>
          </p:cNvCxnSpPr>
          <p:nvPr/>
        </p:nvCxnSpPr>
        <p:spPr>
          <a:xfrm>
            <a:off x="128460" y="3979208"/>
            <a:ext cx="238125" cy="0"/>
          </a:xfrm>
          <a:prstGeom prst="lin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7" name="Elipse 16">
            <a:extLst>
              <a:ext uri="{FF2B5EF4-FFF2-40B4-BE49-F238E27FC236}">
                <a16:creationId xmlns:a16="http://schemas.microsoft.com/office/drawing/2014/main" id="{59DB3E5E-68B9-5761-CEBA-30F648C69B52}"/>
              </a:ext>
            </a:extLst>
          </p:cNvPr>
          <p:cNvSpPr/>
          <p:nvPr/>
        </p:nvSpPr>
        <p:spPr>
          <a:xfrm>
            <a:off x="8519560" y="3138434"/>
            <a:ext cx="144380" cy="1207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7" name="Forma libre: forma 26">
            <a:extLst>
              <a:ext uri="{FF2B5EF4-FFF2-40B4-BE49-F238E27FC236}">
                <a16:creationId xmlns:a16="http://schemas.microsoft.com/office/drawing/2014/main" id="{BE21C4D7-249F-12BD-465A-B6ADEEF7BEC5}"/>
              </a:ext>
            </a:extLst>
          </p:cNvPr>
          <p:cNvSpPr/>
          <p:nvPr/>
        </p:nvSpPr>
        <p:spPr>
          <a:xfrm>
            <a:off x="1028700" y="891540"/>
            <a:ext cx="8012430" cy="2360295"/>
          </a:xfrm>
          <a:custGeom>
            <a:avLst/>
            <a:gdLst>
              <a:gd name="connsiteX0" fmla="*/ 1440180 w 10683240"/>
              <a:gd name="connsiteY0" fmla="*/ 0 h 3147060"/>
              <a:gd name="connsiteX1" fmla="*/ 1554480 w 10683240"/>
              <a:gd name="connsiteY1" fmla="*/ 30480 h 3147060"/>
              <a:gd name="connsiteX2" fmla="*/ 1714500 w 10683240"/>
              <a:gd name="connsiteY2" fmla="*/ 30480 h 3147060"/>
              <a:gd name="connsiteX3" fmla="*/ 1935480 w 10683240"/>
              <a:gd name="connsiteY3" fmla="*/ 38100 h 3147060"/>
              <a:gd name="connsiteX4" fmla="*/ 2667000 w 10683240"/>
              <a:gd name="connsiteY4" fmla="*/ 160020 h 3147060"/>
              <a:gd name="connsiteX5" fmla="*/ 2712720 w 10683240"/>
              <a:gd name="connsiteY5" fmla="*/ 213360 h 3147060"/>
              <a:gd name="connsiteX6" fmla="*/ 3512820 w 10683240"/>
              <a:gd name="connsiteY6" fmla="*/ 266700 h 3147060"/>
              <a:gd name="connsiteX7" fmla="*/ 3680460 w 10683240"/>
              <a:gd name="connsiteY7" fmla="*/ 342900 h 3147060"/>
              <a:gd name="connsiteX8" fmla="*/ 3954780 w 10683240"/>
              <a:gd name="connsiteY8" fmla="*/ 342900 h 3147060"/>
              <a:gd name="connsiteX9" fmla="*/ 4145280 w 10683240"/>
              <a:gd name="connsiteY9" fmla="*/ 449580 h 3147060"/>
              <a:gd name="connsiteX10" fmla="*/ 4511040 w 10683240"/>
              <a:gd name="connsiteY10" fmla="*/ 419100 h 3147060"/>
              <a:gd name="connsiteX11" fmla="*/ 4754880 w 10683240"/>
              <a:gd name="connsiteY11" fmla="*/ 548640 h 3147060"/>
              <a:gd name="connsiteX12" fmla="*/ 5105400 w 10683240"/>
              <a:gd name="connsiteY12" fmla="*/ 502920 h 3147060"/>
              <a:gd name="connsiteX13" fmla="*/ 5227320 w 10683240"/>
              <a:gd name="connsiteY13" fmla="*/ 601980 h 3147060"/>
              <a:gd name="connsiteX14" fmla="*/ 5402580 w 10683240"/>
              <a:gd name="connsiteY14" fmla="*/ 662940 h 3147060"/>
              <a:gd name="connsiteX15" fmla="*/ 5600700 w 10683240"/>
              <a:gd name="connsiteY15" fmla="*/ 739140 h 3147060"/>
              <a:gd name="connsiteX16" fmla="*/ 5791200 w 10683240"/>
              <a:gd name="connsiteY16" fmla="*/ 739140 h 3147060"/>
              <a:gd name="connsiteX17" fmla="*/ 6134100 w 10683240"/>
              <a:gd name="connsiteY17" fmla="*/ 708660 h 3147060"/>
              <a:gd name="connsiteX18" fmla="*/ 6362700 w 10683240"/>
              <a:gd name="connsiteY18" fmla="*/ 670560 h 3147060"/>
              <a:gd name="connsiteX19" fmla="*/ 6644640 w 10683240"/>
              <a:gd name="connsiteY19" fmla="*/ 548640 h 3147060"/>
              <a:gd name="connsiteX20" fmla="*/ 6934200 w 10683240"/>
              <a:gd name="connsiteY20" fmla="*/ 426720 h 3147060"/>
              <a:gd name="connsiteX21" fmla="*/ 7612380 w 10683240"/>
              <a:gd name="connsiteY21" fmla="*/ 327660 h 3147060"/>
              <a:gd name="connsiteX22" fmla="*/ 7978140 w 10683240"/>
              <a:gd name="connsiteY22" fmla="*/ 274320 h 3147060"/>
              <a:gd name="connsiteX23" fmla="*/ 8343900 w 10683240"/>
              <a:gd name="connsiteY23" fmla="*/ 259080 h 3147060"/>
              <a:gd name="connsiteX24" fmla="*/ 8633460 w 10683240"/>
              <a:gd name="connsiteY24" fmla="*/ 320040 h 3147060"/>
              <a:gd name="connsiteX25" fmla="*/ 8663940 w 10683240"/>
              <a:gd name="connsiteY25" fmla="*/ 373380 h 3147060"/>
              <a:gd name="connsiteX26" fmla="*/ 8900160 w 10683240"/>
              <a:gd name="connsiteY26" fmla="*/ 396240 h 3147060"/>
              <a:gd name="connsiteX27" fmla="*/ 8763000 w 10683240"/>
              <a:gd name="connsiteY27" fmla="*/ 861060 h 3147060"/>
              <a:gd name="connsiteX28" fmla="*/ 9212580 w 10683240"/>
              <a:gd name="connsiteY28" fmla="*/ 1493520 h 3147060"/>
              <a:gd name="connsiteX29" fmla="*/ 9319260 w 10683240"/>
              <a:gd name="connsiteY29" fmla="*/ 1577340 h 3147060"/>
              <a:gd name="connsiteX30" fmla="*/ 9585960 w 10683240"/>
              <a:gd name="connsiteY30" fmla="*/ 1607820 h 3147060"/>
              <a:gd name="connsiteX31" fmla="*/ 9829800 w 10683240"/>
              <a:gd name="connsiteY31" fmla="*/ 1722120 h 3147060"/>
              <a:gd name="connsiteX32" fmla="*/ 10005060 w 10683240"/>
              <a:gd name="connsiteY32" fmla="*/ 1615440 h 3147060"/>
              <a:gd name="connsiteX33" fmla="*/ 10347960 w 10683240"/>
              <a:gd name="connsiteY33" fmla="*/ 1630680 h 3147060"/>
              <a:gd name="connsiteX34" fmla="*/ 10523220 w 10683240"/>
              <a:gd name="connsiteY34" fmla="*/ 2110740 h 3147060"/>
              <a:gd name="connsiteX35" fmla="*/ 10500360 w 10683240"/>
              <a:gd name="connsiteY35" fmla="*/ 2339340 h 3147060"/>
              <a:gd name="connsiteX36" fmla="*/ 10591800 w 10683240"/>
              <a:gd name="connsiteY36" fmla="*/ 2598420 h 3147060"/>
              <a:gd name="connsiteX37" fmla="*/ 10683240 w 10683240"/>
              <a:gd name="connsiteY37" fmla="*/ 2887980 h 3147060"/>
              <a:gd name="connsiteX38" fmla="*/ 10591800 w 10683240"/>
              <a:gd name="connsiteY38" fmla="*/ 3147060 h 3147060"/>
              <a:gd name="connsiteX39" fmla="*/ 10332720 w 10683240"/>
              <a:gd name="connsiteY39" fmla="*/ 3086100 h 3147060"/>
              <a:gd name="connsiteX40" fmla="*/ 10203180 w 10683240"/>
              <a:gd name="connsiteY40" fmla="*/ 2773680 h 3147060"/>
              <a:gd name="connsiteX41" fmla="*/ 9913620 w 10683240"/>
              <a:gd name="connsiteY41" fmla="*/ 2567940 h 3147060"/>
              <a:gd name="connsiteX42" fmla="*/ 9692640 w 10683240"/>
              <a:gd name="connsiteY42" fmla="*/ 2331720 h 3147060"/>
              <a:gd name="connsiteX43" fmla="*/ 9479280 w 10683240"/>
              <a:gd name="connsiteY43" fmla="*/ 2385060 h 3147060"/>
              <a:gd name="connsiteX44" fmla="*/ 9189720 w 10683240"/>
              <a:gd name="connsiteY44" fmla="*/ 2484120 h 3147060"/>
              <a:gd name="connsiteX45" fmla="*/ 9052560 w 10683240"/>
              <a:gd name="connsiteY45" fmla="*/ 2575560 h 3147060"/>
              <a:gd name="connsiteX46" fmla="*/ 8884920 w 10683240"/>
              <a:gd name="connsiteY46" fmla="*/ 2575560 h 3147060"/>
              <a:gd name="connsiteX47" fmla="*/ 8732520 w 10683240"/>
              <a:gd name="connsiteY47" fmla="*/ 2560320 h 3147060"/>
              <a:gd name="connsiteX48" fmla="*/ 8298180 w 10683240"/>
              <a:gd name="connsiteY48" fmla="*/ 1836420 h 3147060"/>
              <a:gd name="connsiteX49" fmla="*/ 8564880 w 10683240"/>
              <a:gd name="connsiteY49" fmla="*/ 1722120 h 3147060"/>
              <a:gd name="connsiteX50" fmla="*/ 8343900 w 10683240"/>
              <a:gd name="connsiteY50" fmla="*/ 1600200 h 3147060"/>
              <a:gd name="connsiteX51" fmla="*/ 8039100 w 10683240"/>
              <a:gd name="connsiteY51" fmla="*/ 1524000 h 3147060"/>
              <a:gd name="connsiteX52" fmla="*/ 7696200 w 10683240"/>
              <a:gd name="connsiteY52" fmla="*/ 1455420 h 3147060"/>
              <a:gd name="connsiteX53" fmla="*/ 7543800 w 10683240"/>
              <a:gd name="connsiteY53" fmla="*/ 1417320 h 3147060"/>
              <a:gd name="connsiteX54" fmla="*/ 7200900 w 10683240"/>
              <a:gd name="connsiteY54" fmla="*/ 1417320 h 3147060"/>
              <a:gd name="connsiteX55" fmla="*/ 6949440 w 10683240"/>
              <a:gd name="connsiteY55" fmla="*/ 1325880 h 3147060"/>
              <a:gd name="connsiteX56" fmla="*/ 6781800 w 10683240"/>
              <a:gd name="connsiteY56" fmla="*/ 1325880 h 3147060"/>
              <a:gd name="connsiteX57" fmla="*/ 6499860 w 10683240"/>
              <a:gd name="connsiteY57" fmla="*/ 1463040 h 3147060"/>
              <a:gd name="connsiteX58" fmla="*/ 6332220 w 10683240"/>
              <a:gd name="connsiteY58" fmla="*/ 1531620 h 3147060"/>
              <a:gd name="connsiteX59" fmla="*/ 6126480 w 10683240"/>
              <a:gd name="connsiteY59" fmla="*/ 1562100 h 3147060"/>
              <a:gd name="connsiteX60" fmla="*/ 5798820 w 10683240"/>
              <a:gd name="connsiteY60" fmla="*/ 1516380 h 3147060"/>
              <a:gd name="connsiteX61" fmla="*/ 5135880 w 10683240"/>
              <a:gd name="connsiteY61" fmla="*/ 1508760 h 3147060"/>
              <a:gd name="connsiteX62" fmla="*/ 4846320 w 10683240"/>
              <a:gd name="connsiteY62" fmla="*/ 1516380 h 3147060"/>
              <a:gd name="connsiteX63" fmla="*/ 4366260 w 10683240"/>
              <a:gd name="connsiteY63" fmla="*/ 1562100 h 3147060"/>
              <a:gd name="connsiteX64" fmla="*/ 4046220 w 10683240"/>
              <a:gd name="connsiteY64" fmla="*/ 1592580 h 3147060"/>
              <a:gd name="connsiteX65" fmla="*/ 3710940 w 10683240"/>
              <a:gd name="connsiteY65" fmla="*/ 1562100 h 3147060"/>
              <a:gd name="connsiteX66" fmla="*/ 3444240 w 10683240"/>
              <a:gd name="connsiteY66" fmla="*/ 1470660 h 3147060"/>
              <a:gd name="connsiteX67" fmla="*/ 3063240 w 10683240"/>
              <a:gd name="connsiteY67" fmla="*/ 1333500 h 3147060"/>
              <a:gd name="connsiteX68" fmla="*/ 2773680 w 10683240"/>
              <a:gd name="connsiteY68" fmla="*/ 1287780 h 3147060"/>
              <a:gd name="connsiteX69" fmla="*/ 2430780 w 10683240"/>
              <a:gd name="connsiteY69" fmla="*/ 1272540 h 3147060"/>
              <a:gd name="connsiteX70" fmla="*/ 2057400 w 10683240"/>
              <a:gd name="connsiteY70" fmla="*/ 1226820 h 3147060"/>
              <a:gd name="connsiteX71" fmla="*/ 1592580 w 10683240"/>
              <a:gd name="connsiteY71" fmla="*/ 1264920 h 3147060"/>
              <a:gd name="connsiteX72" fmla="*/ 845820 w 10683240"/>
              <a:gd name="connsiteY72" fmla="*/ 1280160 h 3147060"/>
              <a:gd name="connsiteX73" fmla="*/ 678180 w 10683240"/>
              <a:gd name="connsiteY73" fmla="*/ 1226820 h 3147060"/>
              <a:gd name="connsiteX74" fmla="*/ 624840 w 10683240"/>
              <a:gd name="connsiteY74" fmla="*/ 1112520 h 3147060"/>
              <a:gd name="connsiteX75" fmla="*/ 548640 w 10683240"/>
              <a:gd name="connsiteY75" fmla="*/ 975360 h 3147060"/>
              <a:gd name="connsiteX76" fmla="*/ 190500 w 10683240"/>
              <a:gd name="connsiteY76" fmla="*/ 868680 h 3147060"/>
              <a:gd name="connsiteX77" fmla="*/ 45720 w 10683240"/>
              <a:gd name="connsiteY77" fmla="*/ 777240 h 3147060"/>
              <a:gd name="connsiteX78" fmla="*/ 0 w 10683240"/>
              <a:gd name="connsiteY78" fmla="*/ 723900 h 3147060"/>
              <a:gd name="connsiteX79" fmla="*/ 53340 w 10683240"/>
              <a:gd name="connsiteY79" fmla="*/ 632460 h 3147060"/>
              <a:gd name="connsiteX80" fmla="*/ 160020 w 10683240"/>
              <a:gd name="connsiteY80" fmla="*/ 571500 h 3147060"/>
              <a:gd name="connsiteX81" fmla="*/ 464820 w 10683240"/>
              <a:gd name="connsiteY81" fmla="*/ 510540 h 3147060"/>
              <a:gd name="connsiteX82" fmla="*/ 563880 w 10683240"/>
              <a:gd name="connsiteY82" fmla="*/ 449580 h 3147060"/>
              <a:gd name="connsiteX83" fmla="*/ 807720 w 10683240"/>
              <a:gd name="connsiteY83" fmla="*/ 396240 h 3147060"/>
              <a:gd name="connsiteX84" fmla="*/ 1051560 w 10683240"/>
              <a:gd name="connsiteY84" fmla="*/ 320040 h 3147060"/>
              <a:gd name="connsiteX85" fmla="*/ 1158240 w 10683240"/>
              <a:gd name="connsiteY85" fmla="*/ 289560 h 3147060"/>
              <a:gd name="connsiteX86" fmla="*/ 1150620 w 10683240"/>
              <a:gd name="connsiteY86" fmla="*/ 213360 h 3147060"/>
              <a:gd name="connsiteX87" fmla="*/ 1219200 w 10683240"/>
              <a:gd name="connsiteY87" fmla="*/ 53340 h 3147060"/>
              <a:gd name="connsiteX88" fmla="*/ 1440180 w 10683240"/>
              <a:gd name="connsiteY88" fmla="*/ 0 h 3147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10683240" h="3147060">
                <a:moveTo>
                  <a:pt x="1440180" y="0"/>
                </a:moveTo>
                <a:lnTo>
                  <a:pt x="1554480" y="30480"/>
                </a:lnTo>
                <a:lnTo>
                  <a:pt x="1714500" y="30480"/>
                </a:lnTo>
                <a:lnTo>
                  <a:pt x="1935480" y="38100"/>
                </a:lnTo>
                <a:lnTo>
                  <a:pt x="2667000" y="160020"/>
                </a:lnTo>
                <a:lnTo>
                  <a:pt x="2712720" y="213360"/>
                </a:lnTo>
                <a:lnTo>
                  <a:pt x="3512820" y="266700"/>
                </a:lnTo>
                <a:lnTo>
                  <a:pt x="3680460" y="342900"/>
                </a:lnTo>
                <a:lnTo>
                  <a:pt x="3954780" y="342900"/>
                </a:lnTo>
                <a:lnTo>
                  <a:pt x="4145280" y="449580"/>
                </a:lnTo>
                <a:lnTo>
                  <a:pt x="4511040" y="419100"/>
                </a:lnTo>
                <a:lnTo>
                  <a:pt x="4754880" y="548640"/>
                </a:lnTo>
                <a:lnTo>
                  <a:pt x="5105400" y="502920"/>
                </a:lnTo>
                <a:lnTo>
                  <a:pt x="5227320" y="601980"/>
                </a:lnTo>
                <a:lnTo>
                  <a:pt x="5402580" y="662940"/>
                </a:lnTo>
                <a:lnTo>
                  <a:pt x="5600700" y="739140"/>
                </a:lnTo>
                <a:lnTo>
                  <a:pt x="5791200" y="739140"/>
                </a:lnTo>
                <a:lnTo>
                  <a:pt x="6134100" y="708660"/>
                </a:lnTo>
                <a:lnTo>
                  <a:pt x="6362700" y="670560"/>
                </a:lnTo>
                <a:lnTo>
                  <a:pt x="6644640" y="548640"/>
                </a:lnTo>
                <a:lnTo>
                  <a:pt x="6934200" y="426720"/>
                </a:lnTo>
                <a:lnTo>
                  <a:pt x="7612380" y="327660"/>
                </a:lnTo>
                <a:lnTo>
                  <a:pt x="7978140" y="274320"/>
                </a:lnTo>
                <a:lnTo>
                  <a:pt x="8343900" y="259080"/>
                </a:lnTo>
                <a:lnTo>
                  <a:pt x="8633460" y="320040"/>
                </a:lnTo>
                <a:lnTo>
                  <a:pt x="8663940" y="373380"/>
                </a:lnTo>
                <a:lnTo>
                  <a:pt x="8900160" y="396240"/>
                </a:lnTo>
                <a:lnTo>
                  <a:pt x="8763000" y="861060"/>
                </a:lnTo>
                <a:lnTo>
                  <a:pt x="9212580" y="1493520"/>
                </a:lnTo>
                <a:lnTo>
                  <a:pt x="9319260" y="1577340"/>
                </a:lnTo>
                <a:lnTo>
                  <a:pt x="9585960" y="1607820"/>
                </a:lnTo>
                <a:lnTo>
                  <a:pt x="9829800" y="1722120"/>
                </a:lnTo>
                <a:lnTo>
                  <a:pt x="10005060" y="1615440"/>
                </a:lnTo>
                <a:lnTo>
                  <a:pt x="10347960" y="1630680"/>
                </a:lnTo>
                <a:lnTo>
                  <a:pt x="10523220" y="2110740"/>
                </a:lnTo>
                <a:lnTo>
                  <a:pt x="10500360" y="2339340"/>
                </a:lnTo>
                <a:lnTo>
                  <a:pt x="10591800" y="2598420"/>
                </a:lnTo>
                <a:lnTo>
                  <a:pt x="10683240" y="2887980"/>
                </a:lnTo>
                <a:lnTo>
                  <a:pt x="10591800" y="3147060"/>
                </a:lnTo>
                <a:lnTo>
                  <a:pt x="10332720" y="3086100"/>
                </a:lnTo>
                <a:lnTo>
                  <a:pt x="10203180" y="2773680"/>
                </a:lnTo>
                <a:lnTo>
                  <a:pt x="9913620" y="2567940"/>
                </a:lnTo>
                <a:lnTo>
                  <a:pt x="9692640" y="2331720"/>
                </a:lnTo>
                <a:lnTo>
                  <a:pt x="9479280" y="2385060"/>
                </a:lnTo>
                <a:lnTo>
                  <a:pt x="9189720" y="2484120"/>
                </a:lnTo>
                <a:lnTo>
                  <a:pt x="9052560" y="2575560"/>
                </a:lnTo>
                <a:lnTo>
                  <a:pt x="8884920" y="2575560"/>
                </a:lnTo>
                <a:lnTo>
                  <a:pt x="8732520" y="2560320"/>
                </a:lnTo>
                <a:lnTo>
                  <a:pt x="8298180" y="1836420"/>
                </a:lnTo>
                <a:lnTo>
                  <a:pt x="8564880" y="1722120"/>
                </a:lnTo>
                <a:lnTo>
                  <a:pt x="8343900" y="1600200"/>
                </a:lnTo>
                <a:lnTo>
                  <a:pt x="8039100" y="1524000"/>
                </a:lnTo>
                <a:lnTo>
                  <a:pt x="7696200" y="1455420"/>
                </a:lnTo>
                <a:lnTo>
                  <a:pt x="7543800" y="1417320"/>
                </a:lnTo>
                <a:lnTo>
                  <a:pt x="7200900" y="1417320"/>
                </a:lnTo>
                <a:lnTo>
                  <a:pt x="6949440" y="1325880"/>
                </a:lnTo>
                <a:lnTo>
                  <a:pt x="6781800" y="1325880"/>
                </a:lnTo>
                <a:lnTo>
                  <a:pt x="6499860" y="1463040"/>
                </a:lnTo>
                <a:lnTo>
                  <a:pt x="6332220" y="1531620"/>
                </a:lnTo>
                <a:lnTo>
                  <a:pt x="6126480" y="1562100"/>
                </a:lnTo>
                <a:lnTo>
                  <a:pt x="5798820" y="1516380"/>
                </a:lnTo>
                <a:lnTo>
                  <a:pt x="5135880" y="1508760"/>
                </a:lnTo>
                <a:lnTo>
                  <a:pt x="4846320" y="1516380"/>
                </a:lnTo>
                <a:lnTo>
                  <a:pt x="4366260" y="1562100"/>
                </a:lnTo>
                <a:lnTo>
                  <a:pt x="4046220" y="1592580"/>
                </a:lnTo>
                <a:lnTo>
                  <a:pt x="3710940" y="1562100"/>
                </a:lnTo>
                <a:lnTo>
                  <a:pt x="3444240" y="1470660"/>
                </a:lnTo>
                <a:lnTo>
                  <a:pt x="3063240" y="1333500"/>
                </a:lnTo>
                <a:lnTo>
                  <a:pt x="2773680" y="1287780"/>
                </a:lnTo>
                <a:lnTo>
                  <a:pt x="2430780" y="1272540"/>
                </a:lnTo>
                <a:lnTo>
                  <a:pt x="2057400" y="1226820"/>
                </a:lnTo>
                <a:lnTo>
                  <a:pt x="1592580" y="1264920"/>
                </a:lnTo>
                <a:lnTo>
                  <a:pt x="845820" y="1280160"/>
                </a:lnTo>
                <a:lnTo>
                  <a:pt x="678180" y="1226820"/>
                </a:lnTo>
                <a:lnTo>
                  <a:pt x="624840" y="1112520"/>
                </a:lnTo>
                <a:lnTo>
                  <a:pt x="548640" y="975360"/>
                </a:lnTo>
                <a:lnTo>
                  <a:pt x="190500" y="868680"/>
                </a:lnTo>
                <a:lnTo>
                  <a:pt x="45720" y="777240"/>
                </a:lnTo>
                <a:lnTo>
                  <a:pt x="0" y="723900"/>
                </a:lnTo>
                <a:lnTo>
                  <a:pt x="53340" y="632460"/>
                </a:lnTo>
                <a:lnTo>
                  <a:pt x="160020" y="571500"/>
                </a:lnTo>
                <a:lnTo>
                  <a:pt x="464820" y="510540"/>
                </a:lnTo>
                <a:lnTo>
                  <a:pt x="563880" y="449580"/>
                </a:lnTo>
                <a:lnTo>
                  <a:pt x="807720" y="396240"/>
                </a:lnTo>
                <a:lnTo>
                  <a:pt x="1051560" y="320040"/>
                </a:lnTo>
                <a:lnTo>
                  <a:pt x="1158240" y="289560"/>
                </a:lnTo>
                <a:lnTo>
                  <a:pt x="1150620" y="213360"/>
                </a:lnTo>
                <a:lnTo>
                  <a:pt x="1219200" y="53340"/>
                </a:lnTo>
                <a:lnTo>
                  <a:pt x="1440180" y="0"/>
                </a:lnTo>
                <a:close/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8" name="Forma libre: forma 27">
            <a:extLst>
              <a:ext uri="{FF2B5EF4-FFF2-40B4-BE49-F238E27FC236}">
                <a16:creationId xmlns:a16="http://schemas.microsoft.com/office/drawing/2014/main" id="{42200564-5CA0-9333-B913-7A7F4DAF67D9}"/>
              </a:ext>
            </a:extLst>
          </p:cNvPr>
          <p:cNvSpPr/>
          <p:nvPr/>
        </p:nvSpPr>
        <p:spPr>
          <a:xfrm>
            <a:off x="6417945" y="2000250"/>
            <a:ext cx="851535" cy="457200"/>
          </a:xfrm>
          <a:custGeom>
            <a:avLst/>
            <a:gdLst>
              <a:gd name="connsiteX0" fmla="*/ 0 w 1135380"/>
              <a:gd name="connsiteY0" fmla="*/ 121920 h 609600"/>
              <a:gd name="connsiteX1" fmla="*/ 563880 w 1135380"/>
              <a:gd name="connsiteY1" fmla="*/ 609600 h 609600"/>
              <a:gd name="connsiteX2" fmla="*/ 800100 w 1135380"/>
              <a:gd name="connsiteY2" fmla="*/ 510540 h 609600"/>
              <a:gd name="connsiteX3" fmla="*/ 1135380 w 1135380"/>
              <a:gd name="connsiteY3" fmla="*/ 236220 h 609600"/>
              <a:gd name="connsiteX4" fmla="*/ 1135380 w 1135380"/>
              <a:gd name="connsiteY4" fmla="*/ 205740 h 609600"/>
              <a:gd name="connsiteX5" fmla="*/ 1005840 w 1135380"/>
              <a:gd name="connsiteY5" fmla="*/ 144780 h 609600"/>
              <a:gd name="connsiteX6" fmla="*/ 548640 w 1135380"/>
              <a:gd name="connsiteY6" fmla="*/ 38100 h 609600"/>
              <a:gd name="connsiteX7" fmla="*/ 335280 w 1135380"/>
              <a:gd name="connsiteY7" fmla="*/ 0 h 609600"/>
              <a:gd name="connsiteX8" fmla="*/ 137160 w 1135380"/>
              <a:gd name="connsiteY8" fmla="*/ 0 h 609600"/>
              <a:gd name="connsiteX9" fmla="*/ 38100 w 1135380"/>
              <a:gd name="connsiteY9" fmla="*/ 53340 h 609600"/>
              <a:gd name="connsiteX10" fmla="*/ 0 w 1135380"/>
              <a:gd name="connsiteY10" fmla="*/ 121920 h 60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5380" h="609600">
                <a:moveTo>
                  <a:pt x="0" y="121920"/>
                </a:moveTo>
                <a:lnTo>
                  <a:pt x="563880" y="609600"/>
                </a:lnTo>
                <a:lnTo>
                  <a:pt x="800100" y="510540"/>
                </a:lnTo>
                <a:lnTo>
                  <a:pt x="1135380" y="236220"/>
                </a:lnTo>
                <a:lnTo>
                  <a:pt x="1135380" y="205740"/>
                </a:lnTo>
                <a:lnTo>
                  <a:pt x="1005840" y="144780"/>
                </a:lnTo>
                <a:lnTo>
                  <a:pt x="548640" y="38100"/>
                </a:lnTo>
                <a:lnTo>
                  <a:pt x="335280" y="0"/>
                </a:lnTo>
                <a:lnTo>
                  <a:pt x="137160" y="0"/>
                </a:lnTo>
                <a:lnTo>
                  <a:pt x="38100" y="53340"/>
                </a:lnTo>
                <a:lnTo>
                  <a:pt x="0" y="121920"/>
                </a:lnTo>
                <a:close/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29" name="Forma libre: forma 28">
            <a:extLst>
              <a:ext uri="{FF2B5EF4-FFF2-40B4-BE49-F238E27FC236}">
                <a16:creationId xmlns:a16="http://schemas.microsoft.com/office/drawing/2014/main" id="{7795C498-08AC-3E72-0AB5-9DFDF2BB1A67}"/>
              </a:ext>
            </a:extLst>
          </p:cNvPr>
          <p:cNvSpPr/>
          <p:nvPr/>
        </p:nvSpPr>
        <p:spPr>
          <a:xfrm>
            <a:off x="960120" y="1960245"/>
            <a:ext cx="1377315" cy="222885"/>
          </a:xfrm>
          <a:custGeom>
            <a:avLst/>
            <a:gdLst>
              <a:gd name="connsiteX0" fmla="*/ 1836420 w 1836420"/>
              <a:gd name="connsiteY0" fmla="*/ 182880 h 297180"/>
              <a:gd name="connsiteX1" fmla="*/ 1539240 w 1836420"/>
              <a:gd name="connsiteY1" fmla="*/ 198120 h 297180"/>
              <a:gd name="connsiteX2" fmla="*/ 1059180 w 1836420"/>
              <a:gd name="connsiteY2" fmla="*/ 243840 h 297180"/>
              <a:gd name="connsiteX3" fmla="*/ 685800 w 1836420"/>
              <a:gd name="connsiteY3" fmla="*/ 236220 h 297180"/>
              <a:gd name="connsiteX4" fmla="*/ 464820 w 1836420"/>
              <a:gd name="connsiteY4" fmla="*/ 152400 h 297180"/>
              <a:gd name="connsiteX5" fmla="*/ 152400 w 1836420"/>
              <a:gd name="connsiteY5" fmla="*/ 91440 h 297180"/>
              <a:gd name="connsiteX6" fmla="*/ 106680 w 1836420"/>
              <a:gd name="connsiteY6" fmla="*/ 0 h 297180"/>
              <a:gd name="connsiteX7" fmla="*/ 7620 w 1836420"/>
              <a:gd name="connsiteY7" fmla="*/ 45720 h 297180"/>
              <a:gd name="connsiteX8" fmla="*/ 0 w 1836420"/>
              <a:gd name="connsiteY8" fmla="*/ 99060 h 297180"/>
              <a:gd name="connsiteX9" fmla="*/ 320040 w 1836420"/>
              <a:gd name="connsiteY9" fmla="*/ 274320 h 297180"/>
              <a:gd name="connsiteX10" fmla="*/ 662940 w 1836420"/>
              <a:gd name="connsiteY10" fmla="*/ 297180 h 297180"/>
              <a:gd name="connsiteX11" fmla="*/ 960120 w 1836420"/>
              <a:gd name="connsiteY11" fmla="*/ 297180 h 297180"/>
              <a:gd name="connsiteX12" fmla="*/ 1394460 w 1836420"/>
              <a:gd name="connsiteY12" fmla="*/ 266700 h 297180"/>
              <a:gd name="connsiteX13" fmla="*/ 1653540 w 1836420"/>
              <a:gd name="connsiteY13" fmla="*/ 236220 h 297180"/>
              <a:gd name="connsiteX14" fmla="*/ 1836420 w 1836420"/>
              <a:gd name="connsiteY14" fmla="*/ 182880 h 297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36420" h="297180">
                <a:moveTo>
                  <a:pt x="1836420" y="182880"/>
                </a:moveTo>
                <a:lnTo>
                  <a:pt x="1539240" y="198120"/>
                </a:lnTo>
                <a:lnTo>
                  <a:pt x="1059180" y="243840"/>
                </a:lnTo>
                <a:lnTo>
                  <a:pt x="685800" y="236220"/>
                </a:lnTo>
                <a:lnTo>
                  <a:pt x="464820" y="152400"/>
                </a:lnTo>
                <a:lnTo>
                  <a:pt x="152400" y="91440"/>
                </a:lnTo>
                <a:lnTo>
                  <a:pt x="106680" y="0"/>
                </a:lnTo>
                <a:lnTo>
                  <a:pt x="7620" y="45720"/>
                </a:lnTo>
                <a:lnTo>
                  <a:pt x="0" y="99060"/>
                </a:lnTo>
                <a:lnTo>
                  <a:pt x="320040" y="274320"/>
                </a:lnTo>
                <a:lnTo>
                  <a:pt x="662940" y="297180"/>
                </a:lnTo>
                <a:lnTo>
                  <a:pt x="960120" y="297180"/>
                </a:lnTo>
                <a:lnTo>
                  <a:pt x="1394460" y="266700"/>
                </a:lnTo>
                <a:lnTo>
                  <a:pt x="1653540" y="236220"/>
                </a:lnTo>
                <a:lnTo>
                  <a:pt x="1836420" y="182880"/>
                </a:lnTo>
                <a:close/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0" name="Forma libre: forma 29">
            <a:extLst>
              <a:ext uri="{FF2B5EF4-FFF2-40B4-BE49-F238E27FC236}">
                <a16:creationId xmlns:a16="http://schemas.microsoft.com/office/drawing/2014/main" id="{48395700-ED40-D522-BD3D-A9E06B7D34A1}"/>
              </a:ext>
            </a:extLst>
          </p:cNvPr>
          <p:cNvSpPr/>
          <p:nvPr/>
        </p:nvSpPr>
        <p:spPr>
          <a:xfrm>
            <a:off x="2417445" y="2503170"/>
            <a:ext cx="360045" cy="691515"/>
          </a:xfrm>
          <a:custGeom>
            <a:avLst/>
            <a:gdLst>
              <a:gd name="connsiteX0" fmla="*/ 99060 w 480060"/>
              <a:gd name="connsiteY0" fmla="*/ 0 h 922020"/>
              <a:gd name="connsiteX1" fmla="*/ 259080 w 480060"/>
              <a:gd name="connsiteY1" fmla="*/ 0 h 922020"/>
              <a:gd name="connsiteX2" fmla="*/ 464820 w 480060"/>
              <a:gd name="connsiteY2" fmla="*/ 22860 h 922020"/>
              <a:gd name="connsiteX3" fmla="*/ 480060 w 480060"/>
              <a:gd name="connsiteY3" fmla="*/ 312420 h 922020"/>
              <a:gd name="connsiteX4" fmla="*/ 373380 w 480060"/>
              <a:gd name="connsiteY4" fmla="*/ 845820 h 922020"/>
              <a:gd name="connsiteX5" fmla="*/ 304800 w 480060"/>
              <a:gd name="connsiteY5" fmla="*/ 922020 h 922020"/>
              <a:gd name="connsiteX6" fmla="*/ 60960 w 480060"/>
              <a:gd name="connsiteY6" fmla="*/ 922020 h 922020"/>
              <a:gd name="connsiteX7" fmla="*/ 38100 w 480060"/>
              <a:gd name="connsiteY7" fmla="*/ 815340 h 922020"/>
              <a:gd name="connsiteX8" fmla="*/ 22860 w 480060"/>
              <a:gd name="connsiteY8" fmla="*/ 624840 h 922020"/>
              <a:gd name="connsiteX9" fmla="*/ 99060 w 480060"/>
              <a:gd name="connsiteY9" fmla="*/ 411480 h 922020"/>
              <a:gd name="connsiteX10" fmla="*/ 99060 w 480060"/>
              <a:gd name="connsiteY10" fmla="*/ 274320 h 922020"/>
              <a:gd name="connsiteX11" fmla="*/ 0 w 480060"/>
              <a:gd name="connsiteY11" fmla="*/ 53340 h 922020"/>
              <a:gd name="connsiteX12" fmla="*/ 99060 w 480060"/>
              <a:gd name="connsiteY12" fmla="*/ 0 h 922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80060" h="922020">
                <a:moveTo>
                  <a:pt x="99060" y="0"/>
                </a:moveTo>
                <a:lnTo>
                  <a:pt x="259080" y="0"/>
                </a:lnTo>
                <a:lnTo>
                  <a:pt x="464820" y="22860"/>
                </a:lnTo>
                <a:lnTo>
                  <a:pt x="480060" y="312420"/>
                </a:lnTo>
                <a:lnTo>
                  <a:pt x="373380" y="845820"/>
                </a:lnTo>
                <a:lnTo>
                  <a:pt x="304800" y="922020"/>
                </a:lnTo>
                <a:lnTo>
                  <a:pt x="60960" y="922020"/>
                </a:lnTo>
                <a:lnTo>
                  <a:pt x="38100" y="815340"/>
                </a:lnTo>
                <a:lnTo>
                  <a:pt x="22860" y="624840"/>
                </a:lnTo>
                <a:lnTo>
                  <a:pt x="99060" y="411480"/>
                </a:lnTo>
                <a:lnTo>
                  <a:pt x="99060" y="274320"/>
                </a:lnTo>
                <a:lnTo>
                  <a:pt x="0" y="53340"/>
                </a:lnTo>
                <a:lnTo>
                  <a:pt x="99060" y="0"/>
                </a:lnTo>
                <a:close/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1" name="Forma libre: forma 30">
            <a:extLst>
              <a:ext uri="{FF2B5EF4-FFF2-40B4-BE49-F238E27FC236}">
                <a16:creationId xmlns:a16="http://schemas.microsoft.com/office/drawing/2014/main" id="{7C0AF4AD-17C6-2853-0DC6-AB32C1113A93}"/>
              </a:ext>
            </a:extLst>
          </p:cNvPr>
          <p:cNvSpPr/>
          <p:nvPr/>
        </p:nvSpPr>
        <p:spPr>
          <a:xfrm>
            <a:off x="3430786" y="2965133"/>
            <a:ext cx="3250049" cy="531495"/>
          </a:xfrm>
          <a:custGeom>
            <a:avLst/>
            <a:gdLst>
              <a:gd name="connsiteX0" fmla="*/ 0 w 4328160"/>
              <a:gd name="connsiteY0" fmla="*/ 624840 h 708660"/>
              <a:gd name="connsiteX1" fmla="*/ 365760 w 4328160"/>
              <a:gd name="connsiteY1" fmla="*/ 601980 h 708660"/>
              <a:gd name="connsiteX2" fmla="*/ 861060 w 4328160"/>
              <a:gd name="connsiteY2" fmla="*/ 518160 h 708660"/>
              <a:gd name="connsiteX3" fmla="*/ 1242060 w 4328160"/>
              <a:gd name="connsiteY3" fmla="*/ 441960 h 708660"/>
              <a:gd name="connsiteX4" fmla="*/ 1684020 w 4328160"/>
              <a:gd name="connsiteY4" fmla="*/ 335280 h 708660"/>
              <a:gd name="connsiteX5" fmla="*/ 2118360 w 4328160"/>
              <a:gd name="connsiteY5" fmla="*/ 281940 h 708660"/>
              <a:gd name="connsiteX6" fmla="*/ 2674620 w 4328160"/>
              <a:gd name="connsiteY6" fmla="*/ 266700 h 708660"/>
              <a:gd name="connsiteX7" fmla="*/ 3147060 w 4328160"/>
              <a:gd name="connsiteY7" fmla="*/ 198120 h 708660"/>
              <a:gd name="connsiteX8" fmla="*/ 3749040 w 4328160"/>
              <a:gd name="connsiteY8" fmla="*/ 129540 h 708660"/>
              <a:gd name="connsiteX9" fmla="*/ 4175760 w 4328160"/>
              <a:gd name="connsiteY9" fmla="*/ 0 h 708660"/>
              <a:gd name="connsiteX10" fmla="*/ 4328160 w 4328160"/>
              <a:gd name="connsiteY10" fmla="*/ 60960 h 708660"/>
              <a:gd name="connsiteX11" fmla="*/ 4076700 w 4328160"/>
              <a:gd name="connsiteY11" fmla="*/ 129540 h 708660"/>
              <a:gd name="connsiteX12" fmla="*/ 3794760 w 4328160"/>
              <a:gd name="connsiteY12" fmla="*/ 167640 h 708660"/>
              <a:gd name="connsiteX13" fmla="*/ 3543300 w 4328160"/>
              <a:gd name="connsiteY13" fmla="*/ 205740 h 708660"/>
              <a:gd name="connsiteX14" fmla="*/ 3268980 w 4328160"/>
              <a:gd name="connsiteY14" fmla="*/ 243840 h 708660"/>
              <a:gd name="connsiteX15" fmla="*/ 2987040 w 4328160"/>
              <a:gd name="connsiteY15" fmla="*/ 289560 h 708660"/>
              <a:gd name="connsiteX16" fmla="*/ 2583180 w 4328160"/>
              <a:gd name="connsiteY16" fmla="*/ 312420 h 708660"/>
              <a:gd name="connsiteX17" fmla="*/ 2308860 w 4328160"/>
              <a:gd name="connsiteY17" fmla="*/ 342900 h 708660"/>
              <a:gd name="connsiteX18" fmla="*/ 2057400 w 4328160"/>
              <a:gd name="connsiteY18" fmla="*/ 342900 h 708660"/>
              <a:gd name="connsiteX19" fmla="*/ 1775460 w 4328160"/>
              <a:gd name="connsiteY19" fmla="*/ 396240 h 708660"/>
              <a:gd name="connsiteX20" fmla="*/ 1234440 w 4328160"/>
              <a:gd name="connsiteY20" fmla="*/ 495300 h 708660"/>
              <a:gd name="connsiteX21" fmla="*/ 899160 w 4328160"/>
              <a:gd name="connsiteY21" fmla="*/ 571500 h 708660"/>
              <a:gd name="connsiteX22" fmla="*/ 449580 w 4328160"/>
              <a:gd name="connsiteY22" fmla="*/ 655320 h 708660"/>
              <a:gd name="connsiteX23" fmla="*/ 167640 w 4328160"/>
              <a:gd name="connsiteY23" fmla="*/ 708660 h 708660"/>
              <a:gd name="connsiteX24" fmla="*/ 22860 w 4328160"/>
              <a:gd name="connsiteY24" fmla="*/ 670560 h 708660"/>
              <a:gd name="connsiteX0" fmla="*/ 0 w 4328160"/>
              <a:gd name="connsiteY0" fmla="*/ 624840 h 708660"/>
              <a:gd name="connsiteX1" fmla="*/ 365760 w 4328160"/>
              <a:gd name="connsiteY1" fmla="*/ 601980 h 708660"/>
              <a:gd name="connsiteX2" fmla="*/ 861060 w 4328160"/>
              <a:gd name="connsiteY2" fmla="*/ 518160 h 708660"/>
              <a:gd name="connsiteX3" fmla="*/ 1242060 w 4328160"/>
              <a:gd name="connsiteY3" fmla="*/ 441960 h 708660"/>
              <a:gd name="connsiteX4" fmla="*/ 1684020 w 4328160"/>
              <a:gd name="connsiteY4" fmla="*/ 335280 h 708660"/>
              <a:gd name="connsiteX5" fmla="*/ 2118360 w 4328160"/>
              <a:gd name="connsiteY5" fmla="*/ 281940 h 708660"/>
              <a:gd name="connsiteX6" fmla="*/ 2674620 w 4328160"/>
              <a:gd name="connsiteY6" fmla="*/ 266700 h 708660"/>
              <a:gd name="connsiteX7" fmla="*/ 3147060 w 4328160"/>
              <a:gd name="connsiteY7" fmla="*/ 198120 h 708660"/>
              <a:gd name="connsiteX8" fmla="*/ 3749040 w 4328160"/>
              <a:gd name="connsiteY8" fmla="*/ 129540 h 708660"/>
              <a:gd name="connsiteX9" fmla="*/ 4175760 w 4328160"/>
              <a:gd name="connsiteY9" fmla="*/ 0 h 708660"/>
              <a:gd name="connsiteX10" fmla="*/ 4328160 w 4328160"/>
              <a:gd name="connsiteY10" fmla="*/ 60960 h 708660"/>
              <a:gd name="connsiteX11" fmla="*/ 4076700 w 4328160"/>
              <a:gd name="connsiteY11" fmla="*/ 129540 h 708660"/>
              <a:gd name="connsiteX12" fmla="*/ 3794760 w 4328160"/>
              <a:gd name="connsiteY12" fmla="*/ 167640 h 708660"/>
              <a:gd name="connsiteX13" fmla="*/ 3543300 w 4328160"/>
              <a:gd name="connsiteY13" fmla="*/ 205740 h 708660"/>
              <a:gd name="connsiteX14" fmla="*/ 3268980 w 4328160"/>
              <a:gd name="connsiteY14" fmla="*/ 243840 h 708660"/>
              <a:gd name="connsiteX15" fmla="*/ 2987040 w 4328160"/>
              <a:gd name="connsiteY15" fmla="*/ 289560 h 708660"/>
              <a:gd name="connsiteX16" fmla="*/ 2583180 w 4328160"/>
              <a:gd name="connsiteY16" fmla="*/ 312420 h 708660"/>
              <a:gd name="connsiteX17" fmla="*/ 2308860 w 4328160"/>
              <a:gd name="connsiteY17" fmla="*/ 342900 h 708660"/>
              <a:gd name="connsiteX18" fmla="*/ 2057400 w 4328160"/>
              <a:gd name="connsiteY18" fmla="*/ 342900 h 708660"/>
              <a:gd name="connsiteX19" fmla="*/ 1775460 w 4328160"/>
              <a:gd name="connsiteY19" fmla="*/ 396240 h 708660"/>
              <a:gd name="connsiteX20" fmla="*/ 1234440 w 4328160"/>
              <a:gd name="connsiteY20" fmla="*/ 495300 h 708660"/>
              <a:gd name="connsiteX21" fmla="*/ 899160 w 4328160"/>
              <a:gd name="connsiteY21" fmla="*/ 571500 h 708660"/>
              <a:gd name="connsiteX22" fmla="*/ 449580 w 4328160"/>
              <a:gd name="connsiteY22" fmla="*/ 655320 h 708660"/>
              <a:gd name="connsiteX23" fmla="*/ 167640 w 4328160"/>
              <a:gd name="connsiteY23" fmla="*/ 708660 h 708660"/>
              <a:gd name="connsiteX24" fmla="*/ 22860 w 4328160"/>
              <a:gd name="connsiteY24" fmla="*/ 670560 h 708660"/>
              <a:gd name="connsiteX25" fmla="*/ 18574 w 4328160"/>
              <a:gd name="connsiteY25" fmla="*/ 662940 h 708660"/>
              <a:gd name="connsiteX0" fmla="*/ 5239 w 4333399"/>
              <a:gd name="connsiteY0" fmla="*/ 624840 h 708660"/>
              <a:gd name="connsiteX1" fmla="*/ 370999 w 4333399"/>
              <a:gd name="connsiteY1" fmla="*/ 601980 h 708660"/>
              <a:gd name="connsiteX2" fmla="*/ 866299 w 4333399"/>
              <a:gd name="connsiteY2" fmla="*/ 518160 h 708660"/>
              <a:gd name="connsiteX3" fmla="*/ 1247299 w 4333399"/>
              <a:gd name="connsiteY3" fmla="*/ 441960 h 708660"/>
              <a:gd name="connsiteX4" fmla="*/ 1689259 w 4333399"/>
              <a:gd name="connsiteY4" fmla="*/ 335280 h 708660"/>
              <a:gd name="connsiteX5" fmla="*/ 2123599 w 4333399"/>
              <a:gd name="connsiteY5" fmla="*/ 281940 h 708660"/>
              <a:gd name="connsiteX6" fmla="*/ 2679859 w 4333399"/>
              <a:gd name="connsiteY6" fmla="*/ 266700 h 708660"/>
              <a:gd name="connsiteX7" fmla="*/ 3152299 w 4333399"/>
              <a:gd name="connsiteY7" fmla="*/ 198120 h 708660"/>
              <a:gd name="connsiteX8" fmla="*/ 3754279 w 4333399"/>
              <a:gd name="connsiteY8" fmla="*/ 129540 h 708660"/>
              <a:gd name="connsiteX9" fmla="*/ 4180999 w 4333399"/>
              <a:gd name="connsiteY9" fmla="*/ 0 h 708660"/>
              <a:gd name="connsiteX10" fmla="*/ 4333399 w 4333399"/>
              <a:gd name="connsiteY10" fmla="*/ 60960 h 708660"/>
              <a:gd name="connsiteX11" fmla="*/ 4081939 w 4333399"/>
              <a:gd name="connsiteY11" fmla="*/ 129540 h 708660"/>
              <a:gd name="connsiteX12" fmla="*/ 3799999 w 4333399"/>
              <a:gd name="connsiteY12" fmla="*/ 167640 h 708660"/>
              <a:gd name="connsiteX13" fmla="*/ 3548539 w 4333399"/>
              <a:gd name="connsiteY13" fmla="*/ 205740 h 708660"/>
              <a:gd name="connsiteX14" fmla="*/ 3274219 w 4333399"/>
              <a:gd name="connsiteY14" fmla="*/ 243840 h 708660"/>
              <a:gd name="connsiteX15" fmla="*/ 2992279 w 4333399"/>
              <a:gd name="connsiteY15" fmla="*/ 289560 h 708660"/>
              <a:gd name="connsiteX16" fmla="*/ 2588419 w 4333399"/>
              <a:gd name="connsiteY16" fmla="*/ 312420 h 708660"/>
              <a:gd name="connsiteX17" fmla="*/ 2314099 w 4333399"/>
              <a:gd name="connsiteY17" fmla="*/ 342900 h 708660"/>
              <a:gd name="connsiteX18" fmla="*/ 2062639 w 4333399"/>
              <a:gd name="connsiteY18" fmla="*/ 342900 h 708660"/>
              <a:gd name="connsiteX19" fmla="*/ 1780699 w 4333399"/>
              <a:gd name="connsiteY19" fmla="*/ 396240 h 708660"/>
              <a:gd name="connsiteX20" fmla="*/ 1239679 w 4333399"/>
              <a:gd name="connsiteY20" fmla="*/ 495300 h 708660"/>
              <a:gd name="connsiteX21" fmla="*/ 904399 w 4333399"/>
              <a:gd name="connsiteY21" fmla="*/ 571500 h 708660"/>
              <a:gd name="connsiteX22" fmla="*/ 454819 w 4333399"/>
              <a:gd name="connsiteY22" fmla="*/ 655320 h 708660"/>
              <a:gd name="connsiteX23" fmla="*/ 172879 w 4333399"/>
              <a:gd name="connsiteY23" fmla="*/ 708660 h 708660"/>
              <a:gd name="connsiteX24" fmla="*/ 28099 w 4333399"/>
              <a:gd name="connsiteY24" fmla="*/ 670560 h 708660"/>
              <a:gd name="connsiteX25" fmla="*/ 0 w 4333399"/>
              <a:gd name="connsiteY25" fmla="*/ 624840 h 70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4333399" h="708660">
                <a:moveTo>
                  <a:pt x="5239" y="624840"/>
                </a:moveTo>
                <a:lnTo>
                  <a:pt x="370999" y="601980"/>
                </a:lnTo>
                <a:lnTo>
                  <a:pt x="866299" y="518160"/>
                </a:lnTo>
                <a:lnTo>
                  <a:pt x="1247299" y="441960"/>
                </a:lnTo>
                <a:lnTo>
                  <a:pt x="1689259" y="335280"/>
                </a:lnTo>
                <a:lnTo>
                  <a:pt x="2123599" y="281940"/>
                </a:lnTo>
                <a:lnTo>
                  <a:pt x="2679859" y="266700"/>
                </a:lnTo>
                <a:lnTo>
                  <a:pt x="3152299" y="198120"/>
                </a:lnTo>
                <a:lnTo>
                  <a:pt x="3754279" y="129540"/>
                </a:lnTo>
                <a:lnTo>
                  <a:pt x="4180999" y="0"/>
                </a:lnTo>
                <a:lnTo>
                  <a:pt x="4333399" y="60960"/>
                </a:lnTo>
                <a:lnTo>
                  <a:pt x="4081939" y="129540"/>
                </a:lnTo>
                <a:lnTo>
                  <a:pt x="3799999" y="167640"/>
                </a:lnTo>
                <a:lnTo>
                  <a:pt x="3548539" y="205740"/>
                </a:lnTo>
                <a:lnTo>
                  <a:pt x="3274219" y="243840"/>
                </a:lnTo>
                <a:lnTo>
                  <a:pt x="2992279" y="289560"/>
                </a:lnTo>
                <a:lnTo>
                  <a:pt x="2588419" y="312420"/>
                </a:lnTo>
                <a:lnTo>
                  <a:pt x="2314099" y="342900"/>
                </a:lnTo>
                <a:lnTo>
                  <a:pt x="2062639" y="342900"/>
                </a:lnTo>
                <a:lnTo>
                  <a:pt x="1780699" y="396240"/>
                </a:lnTo>
                <a:lnTo>
                  <a:pt x="1239679" y="495300"/>
                </a:lnTo>
                <a:lnTo>
                  <a:pt x="904399" y="571500"/>
                </a:lnTo>
                <a:lnTo>
                  <a:pt x="454819" y="655320"/>
                </a:lnTo>
                <a:lnTo>
                  <a:pt x="172879" y="708660"/>
                </a:lnTo>
                <a:lnTo>
                  <a:pt x="28099" y="670560"/>
                </a:lnTo>
                <a:cubicBezTo>
                  <a:pt x="3255" y="662940"/>
                  <a:pt x="893" y="626427"/>
                  <a:pt x="0" y="624840"/>
                </a:cubicBezTo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2" name="Forma libre: forma 31">
            <a:extLst>
              <a:ext uri="{FF2B5EF4-FFF2-40B4-BE49-F238E27FC236}">
                <a16:creationId xmlns:a16="http://schemas.microsoft.com/office/drawing/2014/main" id="{2DEC01D3-1033-A210-90CA-C04511A1A381}"/>
              </a:ext>
            </a:extLst>
          </p:cNvPr>
          <p:cNvSpPr/>
          <p:nvPr/>
        </p:nvSpPr>
        <p:spPr>
          <a:xfrm>
            <a:off x="4681538" y="4395787"/>
            <a:ext cx="3012281" cy="661988"/>
          </a:xfrm>
          <a:custGeom>
            <a:avLst/>
            <a:gdLst>
              <a:gd name="connsiteX0" fmla="*/ 0 w 4016375"/>
              <a:gd name="connsiteY0" fmla="*/ 244475 h 882650"/>
              <a:gd name="connsiteX1" fmla="*/ 234950 w 4016375"/>
              <a:gd name="connsiteY1" fmla="*/ 438150 h 882650"/>
              <a:gd name="connsiteX2" fmla="*/ 469900 w 4016375"/>
              <a:gd name="connsiteY2" fmla="*/ 539750 h 882650"/>
              <a:gd name="connsiteX3" fmla="*/ 673100 w 4016375"/>
              <a:gd name="connsiteY3" fmla="*/ 638175 h 882650"/>
              <a:gd name="connsiteX4" fmla="*/ 923925 w 4016375"/>
              <a:gd name="connsiteY4" fmla="*/ 574675 h 882650"/>
              <a:gd name="connsiteX5" fmla="*/ 1200150 w 4016375"/>
              <a:gd name="connsiteY5" fmla="*/ 514350 h 882650"/>
              <a:gd name="connsiteX6" fmla="*/ 1495425 w 4016375"/>
              <a:gd name="connsiteY6" fmla="*/ 355600 h 882650"/>
              <a:gd name="connsiteX7" fmla="*/ 1689100 w 4016375"/>
              <a:gd name="connsiteY7" fmla="*/ 288925 h 882650"/>
              <a:gd name="connsiteX8" fmla="*/ 2393950 w 4016375"/>
              <a:gd name="connsiteY8" fmla="*/ 196850 h 882650"/>
              <a:gd name="connsiteX9" fmla="*/ 2562225 w 4016375"/>
              <a:gd name="connsiteY9" fmla="*/ 165100 h 882650"/>
              <a:gd name="connsiteX10" fmla="*/ 3206750 w 4016375"/>
              <a:gd name="connsiteY10" fmla="*/ 142875 h 882650"/>
              <a:gd name="connsiteX11" fmla="*/ 3336925 w 4016375"/>
              <a:gd name="connsiteY11" fmla="*/ 165100 h 882650"/>
              <a:gd name="connsiteX12" fmla="*/ 3476625 w 4016375"/>
              <a:gd name="connsiteY12" fmla="*/ 53975 h 882650"/>
              <a:gd name="connsiteX13" fmla="*/ 3657600 w 4016375"/>
              <a:gd name="connsiteY13" fmla="*/ 12700 h 882650"/>
              <a:gd name="connsiteX14" fmla="*/ 3832225 w 4016375"/>
              <a:gd name="connsiteY14" fmla="*/ 0 h 882650"/>
              <a:gd name="connsiteX15" fmla="*/ 3984625 w 4016375"/>
              <a:gd name="connsiteY15" fmla="*/ 114300 h 882650"/>
              <a:gd name="connsiteX16" fmla="*/ 4016375 w 4016375"/>
              <a:gd name="connsiteY16" fmla="*/ 238125 h 882650"/>
              <a:gd name="connsiteX17" fmla="*/ 3873500 w 4016375"/>
              <a:gd name="connsiteY17" fmla="*/ 314325 h 882650"/>
              <a:gd name="connsiteX18" fmla="*/ 3867150 w 4016375"/>
              <a:gd name="connsiteY18" fmla="*/ 412750 h 882650"/>
              <a:gd name="connsiteX19" fmla="*/ 3740150 w 4016375"/>
              <a:gd name="connsiteY19" fmla="*/ 482600 h 882650"/>
              <a:gd name="connsiteX20" fmla="*/ 3622675 w 4016375"/>
              <a:gd name="connsiteY20" fmla="*/ 304800 h 882650"/>
              <a:gd name="connsiteX21" fmla="*/ 3565525 w 4016375"/>
              <a:gd name="connsiteY21" fmla="*/ 244475 h 882650"/>
              <a:gd name="connsiteX22" fmla="*/ 3479800 w 4016375"/>
              <a:gd name="connsiteY22" fmla="*/ 371475 h 882650"/>
              <a:gd name="connsiteX23" fmla="*/ 3432175 w 4016375"/>
              <a:gd name="connsiteY23" fmla="*/ 415925 h 882650"/>
              <a:gd name="connsiteX24" fmla="*/ 3314700 w 4016375"/>
              <a:gd name="connsiteY24" fmla="*/ 463550 h 882650"/>
              <a:gd name="connsiteX25" fmla="*/ 3168650 w 4016375"/>
              <a:gd name="connsiteY25" fmla="*/ 498475 h 882650"/>
              <a:gd name="connsiteX26" fmla="*/ 3003550 w 4016375"/>
              <a:gd name="connsiteY26" fmla="*/ 365125 h 882650"/>
              <a:gd name="connsiteX27" fmla="*/ 2911475 w 4016375"/>
              <a:gd name="connsiteY27" fmla="*/ 238125 h 882650"/>
              <a:gd name="connsiteX28" fmla="*/ 2752725 w 4016375"/>
              <a:gd name="connsiteY28" fmla="*/ 206375 h 882650"/>
              <a:gd name="connsiteX29" fmla="*/ 2571750 w 4016375"/>
              <a:gd name="connsiteY29" fmla="*/ 250825 h 882650"/>
              <a:gd name="connsiteX30" fmla="*/ 2460625 w 4016375"/>
              <a:gd name="connsiteY30" fmla="*/ 279400 h 882650"/>
              <a:gd name="connsiteX31" fmla="*/ 2330450 w 4016375"/>
              <a:gd name="connsiteY31" fmla="*/ 320675 h 882650"/>
              <a:gd name="connsiteX32" fmla="*/ 2311400 w 4016375"/>
              <a:gd name="connsiteY32" fmla="*/ 450850 h 882650"/>
              <a:gd name="connsiteX33" fmla="*/ 2241550 w 4016375"/>
              <a:gd name="connsiteY33" fmla="*/ 561975 h 882650"/>
              <a:gd name="connsiteX34" fmla="*/ 2203450 w 4016375"/>
              <a:gd name="connsiteY34" fmla="*/ 622300 h 882650"/>
              <a:gd name="connsiteX35" fmla="*/ 2054225 w 4016375"/>
              <a:gd name="connsiteY35" fmla="*/ 638175 h 882650"/>
              <a:gd name="connsiteX36" fmla="*/ 1949450 w 4016375"/>
              <a:gd name="connsiteY36" fmla="*/ 460375 h 882650"/>
              <a:gd name="connsiteX37" fmla="*/ 1822450 w 4016375"/>
              <a:gd name="connsiteY37" fmla="*/ 419100 h 882650"/>
              <a:gd name="connsiteX38" fmla="*/ 1692275 w 4016375"/>
              <a:gd name="connsiteY38" fmla="*/ 381000 h 882650"/>
              <a:gd name="connsiteX39" fmla="*/ 1568450 w 4016375"/>
              <a:gd name="connsiteY39" fmla="*/ 387350 h 882650"/>
              <a:gd name="connsiteX40" fmla="*/ 1393825 w 4016375"/>
              <a:gd name="connsiteY40" fmla="*/ 473075 h 882650"/>
              <a:gd name="connsiteX41" fmla="*/ 1390650 w 4016375"/>
              <a:gd name="connsiteY41" fmla="*/ 542925 h 882650"/>
              <a:gd name="connsiteX42" fmla="*/ 1114425 w 4016375"/>
              <a:gd name="connsiteY42" fmla="*/ 650875 h 882650"/>
              <a:gd name="connsiteX43" fmla="*/ 863600 w 4016375"/>
              <a:gd name="connsiteY43" fmla="*/ 787400 h 882650"/>
              <a:gd name="connsiteX44" fmla="*/ 628650 w 4016375"/>
              <a:gd name="connsiteY44" fmla="*/ 828675 h 882650"/>
              <a:gd name="connsiteX45" fmla="*/ 434975 w 4016375"/>
              <a:gd name="connsiteY45" fmla="*/ 882650 h 882650"/>
              <a:gd name="connsiteX46" fmla="*/ 361950 w 4016375"/>
              <a:gd name="connsiteY46" fmla="*/ 882650 h 882650"/>
              <a:gd name="connsiteX47" fmla="*/ 374650 w 4016375"/>
              <a:gd name="connsiteY47" fmla="*/ 704850 h 882650"/>
              <a:gd name="connsiteX48" fmla="*/ 101600 w 4016375"/>
              <a:gd name="connsiteY48" fmla="*/ 650875 h 882650"/>
              <a:gd name="connsiteX49" fmla="*/ 47625 w 4016375"/>
              <a:gd name="connsiteY49" fmla="*/ 603250 h 882650"/>
              <a:gd name="connsiteX50" fmla="*/ 19050 w 4016375"/>
              <a:gd name="connsiteY50" fmla="*/ 457200 h 882650"/>
              <a:gd name="connsiteX51" fmla="*/ 0 w 4016375"/>
              <a:gd name="connsiteY51" fmla="*/ 244475 h 88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016375" h="882650">
                <a:moveTo>
                  <a:pt x="0" y="244475"/>
                </a:moveTo>
                <a:lnTo>
                  <a:pt x="234950" y="438150"/>
                </a:lnTo>
                <a:lnTo>
                  <a:pt x="469900" y="539750"/>
                </a:lnTo>
                <a:lnTo>
                  <a:pt x="673100" y="638175"/>
                </a:lnTo>
                <a:lnTo>
                  <a:pt x="923925" y="574675"/>
                </a:lnTo>
                <a:lnTo>
                  <a:pt x="1200150" y="514350"/>
                </a:lnTo>
                <a:lnTo>
                  <a:pt x="1495425" y="355600"/>
                </a:lnTo>
                <a:lnTo>
                  <a:pt x="1689100" y="288925"/>
                </a:lnTo>
                <a:lnTo>
                  <a:pt x="2393950" y="196850"/>
                </a:lnTo>
                <a:lnTo>
                  <a:pt x="2562225" y="165100"/>
                </a:lnTo>
                <a:lnTo>
                  <a:pt x="3206750" y="142875"/>
                </a:lnTo>
                <a:lnTo>
                  <a:pt x="3336925" y="165100"/>
                </a:lnTo>
                <a:lnTo>
                  <a:pt x="3476625" y="53975"/>
                </a:lnTo>
                <a:lnTo>
                  <a:pt x="3657600" y="12700"/>
                </a:lnTo>
                <a:lnTo>
                  <a:pt x="3832225" y="0"/>
                </a:lnTo>
                <a:lnTo>
                  <a:pt x="3984625" y="114300"/>
                </a:lnTo>
                <a:lnTo>
                  <a:pt x="4016375" y="238125"/>
                </a:lnTo>
                <a:lnTo>
                  <a:pt x="3873500" y="314325"/>
                </a:lnTo>
                <a:lnTo>
                  <a:pt x="3867150" y="412750"/>
                </a:lnTo>
                <a:lnTo>
                  <a:pt x="3740150" y="482600"/>
                </a:lnTo>
                <a:lnTo>
                  <a:pt x="3622675" y="304800"/>
                </a:lnTo>
                <a:lnTo>
                  <a:pt x="3565525" y="244475"/>
                </a:lnTo>
                <a:lnTo>
                  <a:pt x="3479800" y="371475"/>
                </a:lnTo>
                <a:lnTo>
                  <a:pt x="3432175" y="415925"/>
                </a:lnTo>
                <a:lnTo>
                  <a:pt x="3314700" y="463550"/>
                </a:lnTo>
                <a:lnTo>
                  <a:pt x="3168650" y="498475"/>
                </a:lnTo>
                <a:lnTo>
                  <a:pt x="3003550" y="365125"/>
                </a:lnTo>
                <a:lnTo>
                  <a:pt x="2911475" y="238125"/>
                </a:lnTo>
                <a:lnTo>
                  <a:pt x="2752725" y="206375"/>
                </a:lnTo>
                <a:lnTo>
                  <a:pt x="2571750" y="250825"/>
                </a:lnTo>
                <a:lnTo>
                  <a:pt x="2460625" y="279400"/>
                </a:lnTo>
                <a:lnTo>
                  <a:pt x="2330450" y="320675"/>
                </a:lnTo>
                <a:lnTo>
                  <a:pt x="2311400" y="450850"/>
                </a:lnTo>
                <a:lnTo>
                  <a:pt x="2241550" y="561975"/>
                </a:lnTo>
                <a:lnTo>
                  <a:pt x="2203450" y="622300"/>
                </a:lnTo>
                <a:lnTo>
                  <a:pt x="2054225" y="638175"/>
                </a:lnTo>
                <a:lnTo>
                  <a:pt x="1949450" y="460375"/>
                </a:lnTo>
                <a:lnTo>
                  <a:pt x="1822450" y="419100"/>
                </a:lnTo>
                <a:lnTo>
                  <a:pt x="1692275" y="381000"/>
                </a:lnTo>
                <a:lnTo>
                  <a:pt x="1568450" y="387350"/>
                </a:lnTo>
                <a:lnTo>
                  <a:pt x="1393825" y="473075"/>
                </a:lnTo>
                <a:lnTo>
                  <a:pt x="1390650" y="542925"/>
                </a:lnTo>
                <a:lnTo>
                  <a:pt x="1114425" y="650875"/>
                </a:lnTo>
                <a:lnTo>
                  <a:pt x="863600" y="787400"/>
                </a:lnTo>
                <a:lnTo>
                  <a:pt x="628650" y="828675"/>
                </a:lnTo>
                <a:lnTo>
                  <a:pt x="434975" y="882650"/>
                </a:lnTo>
                <a:lnTo>
                  <a:pt x="361950" y="882650"/>
                </a:lnTo>
                <a:lnTo>
                  <a:pt x="374650" y="704850"/>
                </a:lnTo>
                <a:lnTo>
                  <a:pt x="101600" y="650875"/>
                </a:lnTo>
                <a:lnTo>
                  <a:pt x="47625" y="603250"/>
                </a:lnTo>
                <a:lnTo>
                  <a:pt x="19050" y="457200"/>
                </a:lnTo>
                <a:lnTo>
                  <a:pt x="0" y="244475"/>
                </a:lnTo>
                <a:close/>
              </a:path>
            </a:pathLst>
          </a:custGeom>
          <a:noFill/>
          <a:ln>
            <a:solidFill>
              <a:srgbClr val="FF66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4" name="Forma libre: forma 33">
            <a:extLst>
              <a:ext uri="{FF2B5EF4-FFF2-40B4-BE49-F238E27FC236}">
                <a16:creationId xmlns:a16="http://schemas.microsoft.com/office/drawing/2014/main" id="{438A073D-9F6A-E367-120A-D9AD72770D5E}"/>
              </a:ext>
            </a:extLst>
          </p:cNvPr>
          <p:cNvSpPr/>
          <p:nvPr/>
        </p:nvSpPr>
        <p:spPr>
          <a:xfrm>
            <a:off x="6436519" y="1959769"/>
            <a:ext cx="973931" cy="528638"/>
          </a:xfrm>
          <a:custGeom>
            <a:avLst/>
            <a:gdLst>
              <a:gd name="connsiteX0" fmla="*/ 3175 w 1298575"/>
              <a:gd name="connsiteY0" fmla="*/ 12700 h 704850"/>
              <a:gd name="connsiteX1" fmla="*/ 0 w 1298575"/>
              <a:gd name="connsiteY1" fmla="*/ 101600 h 704850"/>
              <a:gd name="connsiteX2" fmla="*/ 114300 w 1298575"/>
              <a:gd name="connsiteY2" fmla="*/ 34925 h 704850"/>
              <a:gd name="connsiteX3" fmla="*/ 282575 w 1298575"/>
              <a:gd name="connsiteY3" fmla="*/ 34925 h 704850"/>
              <a:gd name="connsiteX4" fmla="*/ 508000 w 1298575"/>
              <a:gd name="connsiteY4" fmla="*/ 73025 h 704850"/>
              <a:gd name="connsiteX5" fmla="*/ 787400 w 1298575"/>
              <a:gd name="connsiteY5" fmla="*/ 139700 h 704850"/>
              <a:gd name="connsiteX6" fmla="*/ 1057275 w 1298575"/>
              <a:gd name="connsiteY6" fmla="*/ 203200 h 704850"/>
              <a:gd name="connsiteX7" fmla="*/ 1139825 w 1298575"/>
              <a:gd name="connsiteY7" fmla="*/ 257175 h 704850"/>
              <a:gd name="connsiteX8" fmla="*/ 1079500 w 1298575"/>
              <a:gd name="connsiteY8" fmla="*/ 349250 h 704850"/>
              <a:gd name="connsiteX9" fmla="*/ 911225 w 1298575"/>
              <a:gd name="connsiteY9" fmla="*/ 466725 h 704850"/>
              <a:gd name="connsiteX10" fmla="*/ 771525 w 1298575"/>
              <a:gd name="connsiteY10" fmla="*/ 558800 h 704850"/>
              <a:gd name="connsiteX11" fmla="*/ 530225 w 1298575"/>
              <a:gd name="connsiteY11" fmla="*/ 663575 h 704850"/>
              <a:gd name="connsiteX12" fmla="*/ 571500 w 1298575"/>
              <a:gd name="connsiteY12" fmla="*/ 704850 h 704850"/>
              <a:gd name="connsiteX13" fmla="*/ 654050 w 1298575"/>
              <a:gd name="connsiteY13" fmla="*/ 657225 h 704850"/>
              <a:gd name="connsiteX14" fmla="*/ 831850 w 1298575"/>
              <a:gd name="connsiteY14" fmla="*/ 590550 h 704850"/>
              <a:gd name="connsiteX15" fmla="*/ 1073150 w 1298575"/>
              <a:gd name="connsiteY15" fmla="*/ 409575 h 704850"/>
              <a:gd name="connsiteX16" fmla="*/ 1298575 w 1298575"/>
              <a:gd name="connsiteY16" fmla="*/ 298450 h 704850"/>
              <a:gd name="connsiteX17" fmla="*/ 1162050 w 1298575"/>
              <a:gd name="connsiteY17" fmla="*/ 215900 h 704850"/>
              <a:gd name="connsiteX18" fmla="*/ 1057275 w 1298575"/>
              <a:gd name="connsiteY18" fmla="*/ 180975 h 704850"/>
              <a:gd name="connsiteX19" fmla="*/ 644525 w 1298575"/>
              <a:gd name="connsiteY19" fmla="*/ 82550 h 704850"/>
              <a:gd name="connsiteX20" fmla="*/ 381000 w 1298575"/>
              <a:gd name="connsiteY20" fmla="*/ 6350 h 704850"/>
              <a:gd name="connsiteX21" fmla="*/ 203200 w 1298575"/>
              <a:gd name="connsiteY21" fmla="*/ 0 h 704850"/>
              <a:gd name="connsiteX22" fmla="*/ 3175 w 1298575"/>
              <a:gd name="connsiteY22" fmla="*/ 12700 h 704850"/>
              <a:gd name="connsiteX0" fmla="*/ 3175 w 1298575"/>
              <a:gd name="connsiteY0" fmla="*/ 12700 h 704850"/>
              <a:gd name="connsiteX1" fmla="*/ 0 w 1298575"/>
              <a:gd name="connsiteY1" fmla="*/ 101600 h 704850"/>
              <a:gd name="connsiteX2" fmla="*/ 114300 w 1298575"/>
              <a:gd name="connsiteY2" fmla="*/ 34925 h 704850"/>
              <a:gd name="connsiteX3" fmla="*/ 282575 w 1298575"/>
              <a:gd name="connsiteY3" fmla="*/ 34925 h 704850"/>
              <a:gd name="connsiteX4" fmla="*/ 508000 w 1298575"/>
              <a:gd name="connsiteY4" fmla="*/ 73025 h 704850"/>
              <a:gd name="connsiteX5" fmla="*/ 787400 w 1298575"/>
              <a:gd name="connsiteY5" fmla="*/ 139700 h 704850"/>
              <a:gd name="connsiteX6" fmla="*/ 1057275 w 1298575"/>
              <a:gd name="connsiteY6" fmla="*/ 203200 h 704850"/>
              <a:gd name="connsiteX7" fmla="*/ 1139825 w 1298575"/>
              <a:gd name="connsiteY7" fmla="*/ 257175 h 704850"/>
              <a:gd name="connsiteX8" fmla="*/ 1079500 w 1298575"/>
              <a:gd name="connsiteY8" fmla="*/ 349250 h 704850"/>
              <a:gd name="connsiteX9" fmla="*/ 911225 w 1298575"/>
              <a:gd name="connsiteY9" fmla="*/ 466725 h 704850"/>
              <a:gd name="connsiteX10" fmla="*/ 771525 w 1298575"/>
              <a:gd name="connsiteY10" fmla="*/ 558800 h 704850"/>
              <a:gd name="connsiteX11" fmla="*/ 530225 w 1298575"/>
              <a:gd name="connsiteY11" fmla="*/ 663575 h 704850"/>
              <a:gd name="connsiteX12" fmla="*/ 571500 w 1298575"/>
              <a:gd name="connsiteY12" fmla="*/ 704850 h 704850"/>
              <a:gd name="connsiteX13" fmla="*/ 654050 w 1298575"/>
              <a:gd name="connsiteY13" fmla="*/ 657225 h 704850"/>
              <a:gd name="connsiteX14" fmla="*/ 831850 w 1298575"/>
              <a:gd name="connsiteY14" fmla="*/ 590550 h 704850"/>
              <a:gd name="connsiteX15" fmla="*/ 1073150 w 1298575"/>
              <a:gd name="connsiteY15" fmla="*/ 409575 h 704850"/>
              <a:gd name="connsiteX16" fmla="*/ 1298575 w 1298575"/>
              <a:gd name="connsiteY16" fmla="*/ 298450 h 704850"/>
              <a:gd name="connsiteX17" fmla="*/ 1162050 w 1298575"/>
              <a:gd name="connsiteY17" fmla="*/ 215900 h 704850"/>
              <a:gd name="connsiteX18" fmla="*/ 1057275 w 1298575"/>
              <a:gd name="connsiteY18" fmla="*/ 180975 h 704850"/>
              <a:gd name="connsiteX19" fmla="*/ 647700 w 1298575"/>
              <a:gd name="connsiteY19" fmla="*/ 63500 h 704850"/>
              <a:gd name="connsiteX20" fmla="*/ 381000 w 1298575"/>
              <a:gd name="connsiteY20" fmla="*/ 6350 h 704850"/>
              <a:gd name="connsiteX21" fmla="*/ 203200 w 1298575"/>
              <a:gd name="connsiteY21" fmla="*/ 0 h 704850"/>
              <a:gd name="connsiteX22" fmla="*/ 3175 w 1298575"/>
              <a:gd name="connsiteY22" fmla="*/ 12700 h 70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98575" h="704850">
                <a:moveTo>
                  <a:pt x="3175" y="12700"/>
                </a:moveTo>
                <a:lnTo>
                  <a:pt x="0" y="101600"/>
                </a:lnTo>
                <a:lnTo>
                  <a:pt x="114300" y="34925"/>
                </a:lnTo>
                <a:lnTo>
                  <a:pt x="282575" y="34925"/>
                </a:lnTo>
                <a:lnTo>
                  <a:pt x="508000" y="73025"/>
                </a:lnTo>
                <a:lnTo>
                  <a:pt x="787400" y="139700"/>
                </a:lnTo>
                <a:lnTo>
                  <a:pt x="1057275" y="203200"/>
                </a:lnTo>
                <a:lnTo>
                  <a:pt x="1139825" y="257175"/>
                </a:lnTo>
                <a:lnTo>
                  <a:pt x="1079500" y="349250"/>
                </a:lnTo>
                <a:lnTo>
                  <a:pt x="911225" y="466725"/>
                </a:lnTo>
                <a:lnTo>
                  <a:pt x="771525" y="558800"/>
                </a:lnTo>
                <a:lnTo>
                  <a:pt x="530225" y="663575"/>
                </a:lnTo>
                <a:lnTo>
                  <a:pt x="571500" y="704850"/>
                </a:lnTo>
                <a:lnTo>
                  <a:pt x="654050" y="657225"/>
                </a:lnTo>
                <a:lnTo>
                  <a:pt x="831850" y="590550"/>
                </a:lnTo>
                <a:lnTo>
                  <a:pt x="1073150" y="409575"/>
                </a:lnTo>
                <a:lnTo>
                  <a:pt x="1298575" y="298450"/>
                </a:lnTo>
                <a:lnTo>
                  <a:pt x="1162050" y="215900"/>
                </a:lnTo>
                <a:lnTo>
                  <a:pt x="1057275" y="180975"/>
                </a:lnTo>
                <a:lnTo>
                  <a:pt x="647700" y="63500"/>
                </a:lnTo>
                <a:lnTo>
                  <a:pt x="381000" y="6350"/>
                </a:lnTo>
                <a:lnTo>
                  <a:pt x="203200" y="0"/>
                </a:lnTo>
                <a:lnTo>
                  <a:pt x="3175" y="12700"/>
                </a:lnTo>
                <a:close/>
              </a:path>
            </a:pathLst>
          </a:custGeom>
          <a:noFill/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36" name="Forma libre: forma 35">
            <a:extLst>
              <a:ext uri="{FF2B5EF4-FFF2-40B4-BE49-F238E27FC236}">
                <a16:creationId xmlns:a16="http://schemas.microsoft.com/office/drawing/2014/main" id="{2BA1E17B-2C81-4C65-6E04-871E2E98BC07}"/>
              </a:ext>
            </a:extLst>
          </p:cNvPr>
          <p:cNvSpPr/>
          <p:nvPr/>
        </p:nvSpPr>
        <p:spPr>
          <a:xfrm>
            <a:off x="4623435" y="4406265"/>
            <a:ext cx="3348990" cy="485775"/>
          </a:xfrm>
          <a:custGeom>
            <a:avLst/>
            <a:gdLst>
              <a:gd name="connsiteX0" fmla="*/ 0 w 4465320"/>
              <a:gd name="connsiteY0" fmla="*/ 205740 h 647700"/>
              <a:gd name="connsiteX1" fmla="*/ 350520 w 4465320"/>
              <a:gd name="connsiteY1" fmla="*/ 441960 h 647700"/>
              <a:gd name="connsiteX2" fmla="*/ 594360 w 4465320"/>
              <a:gd name="connsiteY2" fmla="*/ 586740 h 647700"/>
              <a:gd name="connsiteX3" fmla="*/ 990600 w 4465320"/>
              <a:gd name="connsiteY3" fmla="*/ 647700 h 647700"/>
              <a:gd name="connsiteX4" fmla="*/ 1341120 w 4465320"/>
              <a:gd name="connsiteY4" fmla="*/ 472440 h 647700"/>
              <a:gd name="connsiteX5" fmla="*/ 1577340 w 4465320"/>
              <a:gd name="connsiteY5" fmla="*/ 388620 h 647700"/>
              <a:gd name="connsiteX6" fmla="*/ 1889760 w 4465320"/>
              <a:gd name="connsiteY6" fmla="*/ 266700 h 647700"/>
              <a:gd name="connsiteX7" fmla="*/ 2255520 w 4465320"/>
              <a:gd name="connsiteY7" fmla="*/ 236220 h 647700"/>
              <a:gd name="connsiteX8" fmla="*/ 2644140 w 4465320"/>
              <a:gd name="connsiteY8" fmla="*/ 175260 h 647700"/>
              <a:gd name="connsiteX9" fmla="*/ 2979420 w 4465320"/>
              <a:gd name="connsiteY9" fmla="*/ 152400 h 647700"/>
              <a:gd name="connsiteX10" fmla="*/ 3329940 w 4465320"/>
              <a:gd name="connsiteY10" fmla="*/ 121920 h 647700"/>
              <a:gd name="connsiteX11" fmla="*/ 3604260 w 4465320"/>
              <a:gd name="connsiteY11" fmla="*/ 91440 h 647700"/>
              <a:gd name="connsiteX12" fmla="*/ 3848100 w 4465320"/>
              <a:gd name="connsiteY12" fmla="*/ 0 h 647700"/>
              <a:gd name="connsiteX13" fmla="*/ 4183380 w 4465320"/>
              <a:gd name="connsiteY13" fmla="*/ 68580 h 647700"/>
              <a:gd name="connsiteX14" fmla="*/ 4434840 w 4465320"/>
              <a:gd name="connsiteY14" fmla="*/ 220980 h 647700"/>
              <a:gd name="connsiteX15" fmla="*/ 4465320 w 4465320"/>
              <a:gd name="connsiteY15" fmla="*/ 304800 h 64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465320" h="647700">
                <a:moveTo>
                  <a:pt x="0" y="205740"/>
                </a:moveTo>
                <a:lnTo>
                  <a:pt x="350520" y="441960"/>
                </a:lnTo>
                <a:lnTo>
                  <a:pt x="594360" y="586740"/>
                </a:lnTo>
                <a:lnTo>
                  <a:pt x="990600" y="647700"/>
                </a:lnTo>
                <a:lnTo>
                  <a:pt x="1341120" y="472440"/>
                </a:lnTo>
                <a:lnTo>
                  <a:pt x="1577340" y="388620"/>
                </a:lnTo>
                <a:lnTo>
                  <a:pt x="1889760" y="266700"/>
                </a:lnTo>
                <a:lnTo>
                  <a:pt x="2255520" y="236220"/>
                </a:lnTo>
                <a:lnTo>
                  <a:pt x="2644140" y="175260"/>
                </a:lnTo>
                <a:lnTo>
                  <a:pt x="2979420" y="152400"/>
                </a:lnTo>
                <a:lnTo>
                  <a:pt x="3329940" y="121920"/>
                </a:lnTo>
                <a:lnTo>
                  <a:pt x="3604260" y="91440"/>
                </a:lnTo>
                <a:lnTo>
                  <a:pt x="3848100" y="0"/>
                </a:lnTo>
                <a:lnTo>
                  <a:pt x="4183380" y="68580"/>
                </a:lnTo>
                <a:lnTo>
                  <a:pt x="4434840" y="220980"/>
                </a:lnTo>
                <a:lnTo>
                  <a:pt x="4465320" y="304800"/>
                </a:lnTo>
              </a:path>
            </a:pathLst>
          </a:custGeom>
          <a:noFill/>
          <a:ln w="28575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  <p:sp>
        <p:nvSpPr>
          <p:cNvPr id="85" name="Elipse 84">
            <a:extLst>
              <a:ext uri="{FF2B5EF4-FFF2-40B4-BE49-F238E27FC236}">
                <a16:creationId xmlns:a16="http://schemas.microsoft.com/office/drawing/2014/main" id="{A920CF30-7875-5ABF-6F2C-F27ECDFEE75B}"/>
              </a:ext>
            </a:extLst>
          </p:cNvPr>
          <p:cNvSpPr/>
          <p:nvPr/>
        </p:nvSpPr>
        <p:spPr>
          <a:xfrm>
            <a:off x="7904677" y="4545383"/>
            <a:ext cx="144380" cy="12076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350"/>
          </a:p>
        </p:txBody>
      </p:sp>
    </p:spTree>
    <p:extLst>
      <p:ext uri="{BB962C8B-B14F-4D97-AF65-F5344CB8AC3E}">
        <p14:creationId xmlns:p14="http://schemas.microsoft.com/office/powerpoint/2010/main" val="138545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40A91662-98EB-7E9C-BBC9-4E1C91AFB9DE}"/>
              </a:ext>
            </a:extLst>
          </p:cNvPr>
          <p:cNvSpPr/>
          <p:nvPr/>
        </p:nvSpPr>
        <p:spPr>
          <a:xfrm>
            <a:off x="219552" y="118418"/>
            <a:ext cx="226121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8"/>
            <a:r>
              <a:rPr lang="en-US" sz="2100" b="1" dirty="0">
                <a:solidFill>
                  <a:prstClr val="white"/>
                </a:solidFill>
                <a:latin typeface="Calibri"/>
              </a:rPr>
              <a:t>UM LA ZANJA</a:t>
            </a:r>
          </a:p>
        </p:txBody>
      </p:sp>
      <p:sp>
        <p:nvSpPr>
          <p:cNvPr id="17" name="object 25">
            <a:extLst>
              <a:ext uri="{FF2B5EF4-FFF2-40B4-BE49-F238E27FC236}">
                <a16:creationId xmlns:a16="http://schemas.microsoft.com/office/drawing/2014/main" id="{BB5B02AC-A81C-8014-C6A6-A5A67D9006E6}"/>
              </a:ext>
            </a:extLst>
          </p:cNvPr>
          <p:cNvSpPr txBox="1"/>
          <p:nvPr/>
        </p:nvSpPr>
        <p:spPr>
          <a:xfrm>
            <a:off x="5178979" y="36059"/>
            <a:ext cx="3866099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ES" sz="1200" spc="-4" dirty="0">
                <a:cs typeface="Calibri"/>
              </a:rPr>
              <a:t>Revestimiento de canales con geomembrana.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EBC0511-2497-B5BF-14DB-2FF1A0EEF0B1}"/>
              </a:ext>
            </a:extLst>
          </p:cNvPr>
          <p:cNvSpPr/>
          <p:nvPr/>
        </p:nvSpPr>
        <p:spPr>
          <a:xfrm>
            <a:off x="6043719" y="4662503"/>
            <a:ext cx="2976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s-ES" sz="900" dirty="0">
                <a:latin typeface="Calibri"/>
              </a:rPr>
              <a:t>Limpieza y revestimiento de canales</a:t>
            </a:r>
            <a:endParaRPr lang="en-US" sz="900" dirty="0">
              <a:latin typeface="Calibri"/>
            </a:endParaRPr>
          </a:p>
        </p:txBody>
      </p:sp>
      <p:cxnSp>
        <p:nvCxnSpPr>
          <p:cNvPr id="2" name="Conector recto 1">
            <a:extLst>
              <a:ext uri="{FF2B5EF4-FFF2-40B4-BE49-F238E27FC236}">
                <a16:creationId xmlns:a16="http://schemas.microsoft.com/office/drawing/2014/main" id="{DB9903B7-ED32-1BF7-5420-9304802C0CB3}"/>
              </a:ext>
            </a:extLst>
          </p:cNvPr>
          <p:cNvCxnSpPr/>
          <p:nvPr/>
        </p:nvCxnSpPr>
        <p:spPr>
          <a:xfrm>
            <a:off x="5529338" y="736764"/>
            <a:ext cx="0" cy="4133489"/>
          </a:xfrm>
          <a:prstGeom prst="line">
            <a:avLst/>
          </a:prstGeom>
          <a:ln w="19050" cap="flat" cmpd="sng" algn="ctr">
            <a:solidFill>
              <a:schemeClr val="bg1">
                <a:lumMod val="50000"/>
              </a:schemeClr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63D490F-24B1-ED2B-288D-33E635F0E465}"/>
              </a:ext>
            </a:extLst>
          </p:cNvPr>
          <p:cNvSpPr/>
          <p:nvPr/>
        </p:nvSpPr>
        <p:spPr>
          <a:xfrm>
            <a:off x="992452" y="4662503"/>
            <a:ext cx="297662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s-ES" sz="900" dirty="0">
                <a:latin typeface="Calibri"/>
              </a:rPr>
              <a:t>Avance de revestimiento de canales con geomembrana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0381DCC4-13FE-0166-07FF-FD3BC70CE8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0202" y="752382"/>
            <a:ext cx="3456731" cy="3909399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BD588B66-517D-E9A7-F550-7977F5E0F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19" y="736764"/>
            <a:ext cx="5317697" cy="387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57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1A6EBC47-9262-CBB4-C83C-86B967824D9D}"/>
              </a:ext>
            </a:extLst>
          </p:cNvPr>
          <p:cNvGraphicFramePr>
            <a:graphicFrameLocks noGrp="1"/>
          </p:cNvGraphicFramePr>
          <p:nvPr/>
        </p:nvGraphicFramePr>
        <p:xfrm>
          <a:off x="3997054" y="4572795"/>
          <a:ext cx="851966" cy="36433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5166">
                  <a:extLst>
                    <a:ext uri="{9D8B030D-6E8A-4147-A177-3AD203B41FA5}">
                      <a16:colId xmlns:a16="http://schemas.microsoft.com/office/drawing/2014/main" val="2263643056"/>
                    </a:ext>
                  </a:extLst>
                </a:gridCol>
                <a:gridCol w="576800">
                  <a:extLst>
                    <a:ext uri="{9D8B030D-6E8A-4147-A177-3AD203B41FA5}">
                      <a16:colId xmlns:a16="http://schemas.microsoft.com/office/drawing/2014/main" val="1121112018"/>
                    </a:ext>
                  </a:extLst>
                </a:gridCol>
              </a:tblGrid>
              <a:tr h="121444">
                <a:tc>
                  <a:txBody>
                    <a:bodyPr/>
                    <a:lstStyle/>
                    <a:p>
                      <a:pPr fontAlgn="b"/>
                      <a:endParaRPr lang="es-ES" sz="500" dirty="0">
                        <a:effectLst/>
                        <a:latin typeface="Aptos Narrow"/>
                      </a:endParaRP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2FF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s-ES" sz="500" b="1">
                          <a:effectLst/>
                          <a:latin typeface="Aptos Narrow"/>
                        </a:rPr>
                        <a:t>Ejecutado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3060752"/>
                  </a:ext>
                </a:extLst>
              </a:tr>
              <a:tr h="121444">
                <a:tc>
                  <a:txBody>
                    <a:bodyPr/>
                    <a:lstStyle/>
                    <a:p>
                      <a:pPr fontAlgn="b"/>
                      <a:endParaRPr lang="es-ES" sz="500">
                        <a:effectLst/>
                        <a:latin typeface="Aptos Narrow"/>
                      </a:endParaRP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s-ES" sz="500" b="1">
                          <a:effectLst/>
                          <a:latin typeface="Aptos Narrow"/>
                        </a:rPr>
                        <a:t>En proceso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38604610"/>
                  </a:ext>
                </a:extLst>
              </a:tr>
              <a:tr h="121444">
                <a:tc>
                  <a:txBody>
                    <a:bodyPr/>
                    <a:lstStyle/>
                    <a:p>
                      <a:pPr fontAlgn="b"/>
                      <a:endParaRPr lang="es-ES" sz="500">
                        <a:effectLst/>
                        <a:latin typeface="Aptos Narrow"/>
                      </a:endParaRP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57171"/>
                    </a:solidFill>
                  </a:tcPr>
                </a:tc>
                <a:tc>
                  <a:txBody>
                    <a:bodyPr/>
                    <a:lstStyle/>
                    <a:p>
                      <a:pPr fontAlgn="b"/>
                      <a:r>
                        <a:rPr lang="es-ES" sz="500" b="1" dirty="0">
                          <a:effectLst/>
                          <a:latin typeface="Aptos Narrow"/>
                        </a:rPr>
                        <a:t>Programado</a:t>
                      </a:r>
                    </a:p>
                  </a:txBody>
                  <a:tcPr marL="7144" marR="7144" marT="7144" marB="3429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0532547"/>
                  </a:ext>
                </a:extLst>
              </a:tr>
            </a:tbl>
          </a:graphicData>
        </a:graphic>
      </p:graphicFrame>
      <p:sp>
        <p:nvSpPr>
          <p:cNvPr id="18" name="CuadroTexto 17">
            <a:extLst>
              <a:ext uri="{FF2B5EF4-FFF2-40B4-BE49-F238E27FC236}">
                <a16:creationId xmlns:a16="http://schemas.microsoft.com/office/drawing/2014/main" id="{2795A8D3-F013-41F7-3E45-F100CD871612}"/>
              </a:ext>
            </a:extLst>
          </p:cNvPr>
          <p:cNvSpPr txBox="1"/>
          <p:nvPr/>
        </p:nvSpPr>
        <p:spPr>
          <a:xfrm>
            <a:off x="211905" y="1050760"/>
            <a:ext cx="3017272" cy="45012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PE" sz="825" dirty="0">
                <a:solidFill>
                  <a:srgbClr val="000000"/>
                </a:solidFill>
                <a:latin typeface="Calibri"/>
                <a:cs typeface="Calibri"/>
              </a:rPr>
              <a:t> Ejecutadas Sector </a:t>
            </a:r>
            <a:r>
              <a:rPr lang="es-ES" sz="825" dirty="0" err="1">
                <a:solidFill>
                  <a:srgbClr val="000000"/>
                </a:solidFill>
                <a:latin typeface="Calibri"/>
                <a:cs typeface="Calibri"/>
              </a:rPr>
              <a:t>Tantahuatay</a:t>
            </a:r>
            <a:r>
              <a:rPr lang="es-PE" sz="825" dirty="0">
                <a:solidFill>
                  <a:srgbClr val="000000"/>
                </a:solidFill>
                <a:latin typeface="Calibri"/>
                <a:cs typeface="Calibri"/>
              </a:rPr>
              <a:t>: 19/19 </a:t>
            </a:r>
            <a:endParaRPr lang="en-US" sz="825" dirty="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s-PE" sz="825" dirty="0">
                <a:solidFill>
                  <a:srgbClr val="000000"/>
                </a:solidFill>
                <a:latin typeface="Calibri"/>
                <a:cs typeface="Calibri"/>
              </a:rPr>
              <a:t> Ejecución Sector </a:t>
            </a:r>
            <a:r>
              <a:rPr lang="es-MX" sz="825" dirty="0">
                <a:solidFill>
                  <a:srgbClr val="000000"/>
                </a:solidFill>
                <a:latin typeface="Calibri"/>
                <a:cs typeface="Calibri"/>
              </a:rPr>
              <a:t>Ciénaga Norte: 12/15</a:t>
            </a:r>
            <a:r>
              <a:rPr lang="en-US" sz="825" dirty="0">
                <a:solidFill>
                  <a:srgbClr val="000000"/>
                </a:solidFill>
                <a:latin typeface="Calibri"/>
                <a:cs typeface="Calibri"/>
              </a:rPr>
              <a:t> </a:t>
            </a:r>
            <a:endParaRPr lang="en-US" sz="825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  <a:p>
            <a:r>
              <a:rPr lang="en-US" sz="825" dirty="0">
                <a:solidFill>
                  <a:srgbClr val="000000"/>
                </a:solidFill>
                <a:latin typeface="Calibri"/>
                <a:cs typeface="Calibri"/>
              </a:rPr>
              <a:t>Avance Total: 94</a:t>
            </a:r>
            <a:r>
              <a:rPr lang="en-US" sz="825" b="1" dirty="0">
                <a:solidFill>
                  <a:srgbClr val="000000"/>
                </a:solidFill>
                <a:latin typeface="Calibri"/>
                <a:cs typeface="Calibri"/>
              </a:rPr>
              <a:t>%.</a:t>
            </a:r>
            <a:endParaRPr lang="en-US" sz="825" b="1" dirty="0">
              <a:solidFill>
                <a:srgbClr val="000000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17F0F982-69AD-1DAF-78DA-D5891074E1E9}"/>
              </a:ext>
            </a:extLst>
          </p:cNvPr>
          <p:cNvSpPr txBox="1"/>
          <p:nvPr/>
        </p:nvSpPr>
        <p:spPr>
          <a:xfrm>
            <a:off x="0" y="703649"/>
            <a:ext cx="9070281" cy="34624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s-MX">
                <a:solidFill>
                  <a:srgbClr val="528176"/>
                </a:solidFill>
                <a:latin typeface="Aptos Narrow"/>
              </a:rPr>
              <a:t>Control Ambiental Operativo (CAO) - Mantenimiento de Infraestructura Hidráulica</a:t>
            </a:r>
            <a:endParaRPr lang="es-ES" sz="1200">
              <a:latin typeface="Aptos Narrow"/>
            </a:endParaRPr>
          </a:p>
        </p:txBody>
      </p:sp>
      <p:sp>
        <p:nvSpPr>
          <p:cNvPr id="13" name="2 Título">
            <a:extLst>
              <a:ext uri="{FF2B5EF4-FFF2-40B4-BE49-F238E27FC236}">
                <a16:creationId xmlns:a16="http://schemas.microsoft.com/office/drawing/2014/main" id="{C2E817E6-023E-237C-E118-3783BA727FDE}"/>
              </a:ext>
            </a:extLst>
          </p:cNvPr>
          <p:cNvSpPr txBox="1">
            <a:spLocks/>
          </p:cNvSpPr>
          <p:nvPr/>
        </p:nvSpPr>
        <p:spPr>
          <a:xfrm>
            <a:off x="211905" y="147831"/>
            <a:ext cx="2754545" cy="4115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5281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100" b="1" dirty="0">
                <a:solidFill>
                  <a:schemeClr val="bg1"/>
                </a:solidFill>
              </a:rPr>
              <a:t>UM COIMOLACHE</a:t>
            </a:r>
            <a:endParaRPr lang="es-ES" sz="2100" b="1" dirty="0">
              <a:solidFill>
                <a:schemeClr val="bg1"/>
              </a:solidFill>
            </a:endParaRPr>
          </a:p>
        </p:txBody>
      </p:sp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5060E824-C02A-8318-4079-1CDADAD176E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575" y="1723390"/>
            <a:ext cx="4344731" cy="2465899"/>
          </a:xfrm>
          <a:prstGeom prst="rect">
            <a:avLst/>
          </a:prstGeom>
        </p:spPr>
      </p:pic>
      <p:pic>
        <p:nvPicPr>
          <p:cNvPr id="8" name="Imagen 7" descr="Tabla&#10;&#10;Descripción generada automáticamente">
            <a:extLst>
              <a:ext uri="{FF2B5EF4-FFF2-40B4-BE49-F238E27FC236}">
                <a16:creationId xmlns:a16="http://schemas.microsoft.com/office/drawing/2014/main" id="{5CA4C4EE-2CC1-0F18-BA21-11F850BAAD0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2" r="173" b="-362"/>
          <a:stretch/>
        </p:blipFill>
        <p:spPr>
          <a:xfrm>
            <a:off x="4535140" y="1723390"/>
            <a:ext cx="4534360" cy="2474555"/>
          </a:xfrm>
          <a:prstGeom prst="rect">
            <a:avLst/>
          </a:prstGeom>
          <a:ln>
            <a:solidFill>
              <a:schemeClr val="tx1">
                <a:lumMod val="75000"/>
              </a:schemeClr>
            </a:solidFill>
          </a:ln>
        </p:spPr>
      </p:pic>
      <p:sp>
        <p:nvSpPr>
          <p:cNvPr id="2" name="object 25">
            <a:extLst>
              <a:ext uri="{FF2B5EF4-FFF2-40B4-BE49-F238E27FC236}">
                <a16:creationId xmlns:a16="http://schemas.microsoft.com/office/drawing/2014/main" id="{B406B22D-F3DB-B47F-21F7-DC41317D841F}"/>
              </a:ext>
            </a:extLst>
          </p:cNvPr>
          <p:cNvSpPr txBox="1"/>
          <p:nvPr/>
        </p:nvSpPr>
        <p:spPr>
          <a:xfrm>
            <a:off x="5178979" y="36059"/>
            <a:ext cx="3866099" cy="453169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ES" sz="1200" spc="-4" dirty="0">
                <a:cs typeface="Calibri"/>
              </a:rPr>
              <a:t>Limpieza y descolmatación de pozas</a:t>
            </a:r>
          </a:p>
        </p:txBody>
      </p:sp>
    </p:spTree>
    <p:extLst>
      <p:ext uri="{BB962C8B-B14F-4D97-AF65-F5344CB8AC3E}">
        <p14:creationId xmlns:p14="http://schemas.microsoft.com/office/powerpoint/2010/main" val="3002091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8239B58-F68B-C6E2-678A-FEBCEF91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00" y="2000895"/>
            <a:ext cx="3975276" cy="298145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7649340-A5E3-B14C-8DAE-E1830D4CBF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2600" y="1927151"/>
            <a:ext cx="4348582" cy="2979467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A2C7E1D6-2264-8226-5A8E-89ABD47250FA}"/>
              </a:ext>
            </a:extLst>
          </p:cNvPr>
          <p:cNvGraphicFramePr>
            <a:graphicFrameLocks noGrp="1"/>
          </p:cNvGraphicFramePr>
          <p:nvPr/>
        </p:nvGraphicFramePr>
        <p:xfrm>
          <a:off x="820384" y="1010198"/>
          <a:ext cx="3022304" cy="90007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766427">
                  <a:extLst>
                    <a:ext uri="{9D8B030D-6E8A-4147-A177-3AD203B41FA5}">
                      <a16:colId xmlns:a16="http://schemas.microsoft.com/office/drawing/2014/main" val="1938384391"/>
                    </a:ext>
                  </a:extLst>
                </a:gridCol>
                <a:gridCol w="920160">
                  <a:extLst>
                    <a:ext uri="{9D8B030D-6E8A-4147-A177-3AD203B41FA5}">
                      <a16:colId xmlns:a16="http://schemas.microsoft.com/office/drawing/2014/main" val="3030264182"/>
                    </a:ext>
                  </a:extLst>
                </a:gridCol>
                <a:gridCol w="795493">
                  <a:extLst>
                    <a:ext uri="{9D8B030D-6E8A-4147-A177-3AD203B41FA5}">
                      <a16:colId xmlns:a16="http://schemas.microsoft.com/office/drawing/2014/main" val="2643359535"/>
                    </a:ext>
                  </a:extLst>
                </a:gridCol>
                <a:gridCol w="540224">
                  <a:extLst>
                    <a:ext uri="{9D8B030D-6E8A-4147-A177-3AD203B41FA5}">
                      <a16:colId xmlns:a16="http://schemas.microsoft.com/office/drawing/2014/main" val="997475603"/>
                    </a:ext>
                  </a:extLst>
                </a:gridCol>
              </a:tblGrid>
              <a:tr h="180014"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HUECO 1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 dirty="0">
                          <a:latin typeface="Arial Narrow" panose="020B0606020202030204" pitchFamily="34" charset="0"/>
                          <a:cs typeface="Calibri"/>
                        </a:rPr>
                        <a:t>PROGRAMADO (m2)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EJECUTADO (m2)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%AVANCE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035178"/>
                  </a:ext>
                </a:extLst>
              </a:tr>
              <a:tr h="180014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Banqueta 1 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 b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9,506.84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9,506.84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139213"/>
                  </a:ext>
                </a:extLst>
              </a:tr>
              <a:tr h="180014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Talud externo 1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 b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24,394.35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22,943.78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100%*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238693"/>
                  </a:ext>
                </a:extLst>
              </a:tr>
              <a:tr h="180014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Banqueta 2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 b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4,574.17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MX" sz="7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4,574.17</a:t>
                      </a:r>
                      <a:endParaRPr lang="es-PE" sz="700" b="1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004090"/>
                  </a:ext>
                </a:extLst>
              </a:tr>
              <a:tr h="180014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Talud Externo 2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 b="0" dirty="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6,541.41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4,992.57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100%*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9482538"/>
                  </a:ext>
                </a:extLst>
              </a:tr>
            </a:tbl>
          </a:graphicData>
        </a:graphic>
      </p:graphicFrame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159A2C99-5C9F-94D3-C7F7-1578E737E3A2}"/>
              </a:ext>
            </a:extLst>
          </p:cNvPr>
          <p:cNvGraphicFramePr>
            <a:graphicFrameLocks noGrp="1"/>
          </p:cNvGraphicFramePr>
          <p:nvPr/>
        </p:nvGraphicFramePr>
        <p:xfrm>
          <a:off x="5069961" y="973204"/>
          <a:ext cx="3356966" cy="94535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854950">
                  <a:extLst>
                    <a:ext uri="{9D8B030D-6E8A-4147-A177-3AD203B41FA5}">
                      <a16:colId xmlns:a16="http://schemas.microsoft.com/office/drawing/2014/main" val="1938384391"/>
                    </a:ext>
                  </a:extLst>
                </a:gridCol>
                <a:gridCol w="888445">
                  <a:extLst>
                    <a:ext uri="{9D8B030D-6E8A-4147-A177-3AD203B41FA5}">
                      <a16:colId xmlns:a16="http://schemas.microsoft.com/office/drawing/2014/main" val="3030264182"/>
                    </a:ext>
                  </a:extLst>
                </a:gridCol>
                <a:gridCol w="979148">
                  <a:extLst>
                    <a:ext uri="{9D8B030D-6E8A-4147-A177-3AD203B41FA5}">
                      <a16:colId xmlns:a16="http://schemas.microsoft.com/office/drawing/2014/main" val="2643359535"/>
                    </a:ext>
                  </a:extLst>
                </a:gridCol>
                <a:gridCol w="634423">
                  <a:extLst>
                    <a:ext uri="{9D8B030D-6E8A-4147-A177-3AD203B41FA5}">
                      <a16:colId xmlns:a16="http://schemas.microsoft.com/office/drawing/2014/main" val="997475603"/>
                    </a:ext>
                  </a:extLst>
                </a:gridCol>
              </a:tblGrid>
              <a:tr h="171450"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HUECO 2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PROGRAMADO (m2)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EJECUTADO (m2)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s-PE" sz="700" b="1">
                          <a:latin typeface="Arial Narrow" panose="020B0606020202030204" pitchFamily="34" charset="0"/>
                          <a:cs typeface="Calibri"/>
                        </a:rPr>
                        <a:t>%AVANCE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4035178"/>
                  </a:ext>
                </a:extLst>
              </a:tr>
              <a:tr h="186859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Banqueta 1 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2,494.71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2,464.96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0139213"/>
                  </a:ext>
                </a:extLst>
              </a:tr>
              <a:tr h="186859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Talud externo 1 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11,808.91</a:t>
                      </a:r>
                      <a:endParaRPr lang="es-PE" sz="700">
                        <a:solidFill>
                          <a:srgbClr val="000000"/>
                        </a:solidFill>
                        <a:latin typeface="Arial Narrow" panose="020B0606020202030204" pitchFamily="34" charset="0"/>
                        <a:cs typeface="Calibri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11,808.91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92326487"/>
                  </a:ext>
                </a:extLst>
              </a:tr>
              <a:tr h="209518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Talud externo 2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 b="1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7256.09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7256.09</a:t>
                      </a:r>
                      <a:endParaRPr lang="es-PE" sz="70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238693"/>
                  </a:ext>
                </a:extLst>
              </a:tr>
              <a:tr h="186859">
                <a:tc>
                  <a:txBody>
                    <a:bodyPr/>
                    <a:lstStyle/>
                    <a:p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Banqueta 2</a:t>
                      </a:r>
                    </a:p>
                  </a:txBody>
                  <a:tcPr marL="68580" marR="68580" marT="34290" marB="3429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700">
                          <a:solidFill>
                            <a:srgbClr val="000000"/>
                          </a:solidFill>
                          <a:latin typeface="Arial Narrow" panose="020B0606020202030204" pitchFamily="34" charset="0"/>
                          <a:cs typeface="Calibri"/>
                        </a:rPr>
                        <a:t>2,935.68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3,462.66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fontAlgn="base"/>
                      <a:r>
                        <a:rPr lang="es-PE" sz="70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100%</a:t>
                      </a:r>
                    </a:p>
                  </a:txBody>
                  <a:tcPr marL="68580" marR="68580" marT="34290" marB="3429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004090"/>
                  </a:ext>
                </a:extLst>
              </a:tr>
            </a:tbl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210497DC-3CE7-98C1-F304-65C17937CB7E}"/>
              </a:ext>
            </a:extLst>
          </p:cNvPr>
          <p:cNvSpPr txBox="1"/>
          <p:nvPr/>
        </p:nvSpPr>
        <p:spPr>
          <a:xfrm>
            <a:off x="2118508" y="2277630"/>
            <a:ext cx="54373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90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Hueco</a:t>
            </a:r>
            <a:r>
              <a:rPr lang="es-MX" sz="900">
                <a:solidFill>
                  <a:schemeClr val="tx1">
                    <a:lumMod val="50000"/>
                  </a:schemeClr>
                </a:solidFill>
              </a:rPr>
              <a:t> 1</a:t>
            </a:r>
            <a:endParaRPr lang="es-PE" sz="9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15007D2-DD22-1A32-AAB2-193695378F76}"/>
              </a:ext>
            </a:extLst>
          </p:cNvPr>
          <p:cNvSpPr txBox="1"/>
          <p:nvPr/>
        </p:nvSpPr>
        <p:spPr>
          <a:xfrm>
            <a:off x="7238892" y="2255681"/>
            <a:ext cx="543739" cy="2308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MX" sz="900">
                <a:solidFill>
                  <a:schemeClr val="tx1">
                    <a:lumMod val="50000"/>
                  </a:schemeClr>
                </a:solidFill>
                <a:latin typeface="Arial Narrow" panose="020B0606020202030204" pitchFamily="34" charset="0"/>
              </a:rPr>
              <a:t>Hueco</a:t>
            </a:r>
            <a:r>
              <a:rPr lang="es-MX" sz="900">
                <a:solidFill>
                  <a:schemeClr val="tx1">
                    <a:lumMod val="50000"/>
                  </a:schemeClr>
                </a:solidFill>
              </a:rPr>
              <a:t> 2</a:t>
            </a:r>
            <a:endParaRPr lang="es-PE" sz="90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" name="object 25">
            <a:extLst>
              <a:ext uri="{FF2B5EF4-FFF2-40B4-BE49-F238E27FC236}">
                <a16:creationId xmlns:a16="http://schemas.microsoft.com/office/drawing/2014/main" id="{B3520969-F0FB-F1A7-B710-1FEE3A9A8499}"/>
              </a:ext>
            </a:extLst>
          </p:cNvPr>
          <p:cNvSpPr txBox="1"/>
          <p:nvPr/>
        </p:nvSpPr>
        <p:spPr>
          <a:xfrm>
            <a:off x="4517632" y="6750"/>
            <a:ext cx="4599368" cy="637835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MX" sz="1200" spc="-4" dirty="0">
                <a:cs typeface="Calibri"/>
              </a:rPr>
              <a:t>Cobertura con geomembrana de los diques del PAD THY - Hueco 1 y Hueco 2 </a:t>
            </a:r>
          </a:p>
        </p:txBody>
      </p:sp>
      <p:sp>
        <p:nvSpPr>
          <p:cNvPr id="6" name="2 Título">
            <a:extLst>
              <a:ext uri="{FF2B5EF4-FFF2-40B4-BE49-F238E27FC236}">
                <a16:creationId xmlns:a16="http://schemas.microsoft.com/office/drawing/2014/main" id="{7D035216-4409-DB7A-298B-0BB581DFA42E}"/>
              </a:ext>
            </a:extLst>
          </p:cNvPr>
          <p:cNvSpPr txBox="1">
            <a:spLocks/>
          </p:cNvSpPr>
          <p:nvPr/>
        </p:nvSpPr>
        <p:spPr>
          <a:xfrm>
            <a:off x="211905" y="147831"/>
            <a:ext cx="2754545" cy="4115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5281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100" b="1" dirty="0">
                <a:solidFill>
                  <a:schemeClr val="bg1"/>
                </a:solidFill>
              </a:rPr>
              <a:t>UM COIMOLACHE</a:t>
            </a:r>
            <a:endParaRPr lang="es-ES" sz="21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872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>
            <a:extLst>
              <a:ext uri="{FF2B5EF4-FFF2-40B4-BE49-F238E27FC236}">
                <a16:creationId xmlns:a16="http://schemas.microsoft.com/office/drawing/2014/main" id="{99435881-06FF-55D4-6E1E-53DE33CD0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37" y="256490"/>
            <a:ext cx="7943850" cy="378042"/>
          </a:xfrm>
        </p:spPr>
        <p:txBody>
          <a:bodyPr>
            <a:normAutofit/>
          </a:bodyPr>
          <a:lstStyle/>
          <a:p>
            <a:r>
              <a:rPr lang="es-ES" dirty="0"/>
              <a:t>Avance en el plan de manejo de aguas</a:t>
            </a:r>
            <a:endParaRPr lang="es-PE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E4CDDD32-4F45-A602-04CD-E829B6A448C5}"/>
              </a:ext>
            </a:extLst>
          </p:cNvPr>
          <p:cNvSpPr/>
          <p:nvPr/>
        </p:nvSpPr>
        <p:spPr>
          <a:xfrm>
            <a:off x="3347864" y="646316"/>
            <a:ext cx="2160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1400" b="1" u="sng" dirty="0">
                <a:solidFill>
                  <a:srgbClr val="226C55"/>
                </a:solidFill>
              </a:rPr>
              <a:t>Programado vs. Ejecutado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991C8A7-7188-CDED-2BE1-C0A59A54D97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199" y="1055902"/>
            <a:ext cx="4348365" cy="342981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8C8456A-ED13-DAEA-EA11-922FBF93420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562" y="1069872"/>
            <a:ext cx="2160240" cy="16215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A37216B-9297-6742-5CC4-F774FEB3E5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002" y="2884212"/>
            <a:ext cx="2153800" cy="159884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3D18F1C-2B87-71A3-BE2E-F7979080F9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456" y="1069872"/>
            <a:ext cx="2153800" cy="162151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27B4DD4-8A8F-1572-7A2F-D79846868C78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456" y="2884212"/>
            <a:ext cx="2160240" cy="1598847"/>
          </a:xfrm>
          <a:prstGeom prst="rect">
            <a:avLst/>
          </a:prstGeom>
        </p:spPr>
      </p:pic>
      <p:sp>
        <p:nvSpPr>
          <p:cNvPr id="7" name="2 Título">
            <a:extLst>
              <a:ext uri="{FF2B5EF4-FFF2-40B4-BE49-F238E27FC236}">
                <a16:creationId xmlns:a16="http://schemas.microsoft.com/office/drawing/2014/main" id="{2AB12010-FD9F-E151-048E-E049A2516D1C}"/>
              </a:ext>
            </a:extLst>
          </p:cNvPr>
          <p:cNvSpPr txBox="1">
            <a:spLocks/>
          </p:cNvSpPr>
          <p:nvPr/>
        </p:nvSpPr>
        <p:spPr>
          <a:xfrm>
            <a:off x="107455" y="161148"/>
            <a:ext cx="2754545" cy="4115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700" kern="1200">
                <a:solidFill>
                  <a:srgbClr val="52817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2100" b="1" dirty="0">
                <a:solidFill>
                  <a:schemeClr val="bg1"/>
                </a:solidFill>
              </a:rPr>
              <a:t>UM TAMBOMAYO</a:t>
            </a:r>
            <a:endParaRPr lang="es-ES" sz="2100" b="1" dirty="0">
              <a:solidFill>
                <a:schemeClr val="bg1"/>
              </a:solidFill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6AB8C130-4AA3-20D5-A12F-48BF32CA5D6D}"/>
              </a:ext>
            </a:extLst>
          </p:cNvPr>
          <p:cNvSpPr txBox="1"/>
          <p:nvPr/>
        </p:nvSpPr>
        <p:spPr>
          <a:xfrm>
            <a:off x="4517632" y="6750"/>
            <a:ext cx="4599368" cy="637835"/>
          </a:xfrm>
          <a:prstGeom prst="rect">
            <a:avLst/>
          </a:prstGeom>
          <a:solidFill>
            <a:srgbClr val="FFFFFF"/>
          </a:solidFill>
          <a:ln w="9144">
            <a:solidFill>
              <a:srgbClr val="000000"/>
            </a:solidFill>
          </a:ln>
        </p:spPr>
        <p:txBody>
          <a:bodyPr vert="horz" wrap="square" lIns="0" tIns="27146" rIns="0" bIns="0" rtlCol="0">
            <a:spAutoFit/>
          </a:bodyPr>
          <a:lstStyle/>
          <a:p>
            <a:pPr marL="68579" defTabSz="685783">
              <a:spcBef>
                <a:spcPts val="214"/>
              </a:spcBef>
            </a:pPr>
            <a:r>
              <a:rPr lang="es-ES" sz="1400" b="1" spc="-4" dirty="0">
                <a:solidFill>
                  <a:srgbClr val="2D7667"/>
                </a:solidFill>
                <a:latin typeface="Calibri"/>
                <a:cs typeface="Calibri"/>
              </a:rPr>
              <a:t>HIGH LIGHTS</a:t>
            </a:r>
          </a:p>
          <a:p>
            <a:pPr marL="240024" indent="-171446" defTabSz="685783">
              <a:spcBef>
                <a:spcPts val="214"/>
              </a:spcBef>
              <a:buFont typeface="Arial" panose="020B0604020202020204" pitchFamily="34" charset="0"/>
              <a:buChar char="•"/>
            </a:pPr>
            <a:r>
              <a:rPr lang="es-MX" sz="1200" spc="-4" dirty="0">
                <a:cs typeface="Calibri"/>
              </a:rPr>
              <a:t>Cumplimiento del plan de limpieza y mantenimiento de canales y pozas</a:t>
            </a:r>
          </a:p>
        </p:txBody>
      </p:sp>
    </p:spTree>
    <p:extLst>
      <p:ext uri="{BB962C8B-B14F-4D97-AF65-F5344CB8AC3E}">
        <p14:creationId xmlns:p14="http://schemas.microsoft.com/office/powerpoint/2010/main" val="1178304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8116C8975F0F2C4FBA3B9787F23C11A0" ma:contentTypeVersion="14" ma:contentTypeDescription="Crear nuevo documento." ma:contentTypeScope="" ma:versionID="fc323a8a66dd8733502713d63ecca306">
  <xsd:schema xmlns:xsd="http://www.w3.org/2001/XMLSchema" xmlns:xs="http://www.w3.org/2001/XMLSchema" xmlns:p="http://schemas.microsoft.com/office/2006/metadata/properties" xmlns:ns2="9e108f13-ed65-4562-a4eb-2493db017a39" xmlns:ns3="383fe2e5-6646-44c3-ade6-12a5028a5897" targetNamespace="http://schemas.microsoft.com/office/2006/metadata/properties" ma:root="true" ma:fieldsID="c7aa4d3d25c31d0eb0109c252a2e2208" ns2:_="" ns3:_="">
    <xsd:import namespace="9e108f13-ed65-4562-a4eb-2493db017a39"/>
    <xsd:import namespace="383fe2e5-6646-44c3-ade6-12a5028a58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e108f13-ed65-4562-a4eb-2493db017a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Etiquetas de imagen" ma:readOnly="false" ma:fieldId="{5cf76f15-5ced-4ddc-b409-7134ff3c332f}" ma:taxonomyMulti="true" ma:sspId="bcb13211-1eb4-4769-bd9c-32abf62cf54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3fe2e5-6646-44c3-ade6-12a5028a58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8efb77f5-c987-443c-8953-b3f63d8262f6}" ma:internalName="TaxCatchAll" ma:showField="CatchAllData" ma:web="383fe2e5-6646-44c3-ade6-12a5028a58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e108f13-ed65-4562-a4eb-2493db017a39">
      <Terms xmlns="http://schemas.microsoft.com/office/infopath/2007/PartnerControls"/>
    </lcf76f155ced4ddcb4097134ff3c332f>
    <TaxCatchAll xmlns="383fe2e5-6646-44c3-ade6-12a5028a589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8FDC42-C30A-4D39-A408-590D8E33A6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e108f13-ed65-4562-a4eb-2493db017a39"/>
    <ds:schemaRef ds:uri="383fe2e5-6646-44c3-ade6-12a5028a58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D23FE86-8E9B-479A-A5A7-058BC52A1D2A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343d54bd-b905-4005-8276-d17fbad713a8"/>
    <ds:schemaRef ds:uri="http://schemas.microsoft.com/office/2006/documentManagement/types"/>
    <ds:schemaRef ds:uri="http://schemas.microsoft.com/office/infopath/2007/PartnerControls"/>
    <ds:schemaRef ds:uri="dcd415ab-5f01-4209-9c7a-ed2b0b5c349b"/>
    <ds:schemaRef ds:uri="http://www.w3.org/XML/1998/namespace"/>
    <ds:schemaRef ds:uri="http://purl.org/dc/elements/1.1/"/>
    <ds:schemaRef ds:uri="9e108f13-ed65-4562-a4eb-2493db017a39"/>
    <ds:schemaRef ds:uri="383fe2e5-6646-44c3-ade6-12a5028a5897"/>
  </ds:schemaRefs>
</ds:datastoreItem>
</file>

<file path=customXml/itemProps3.xml><?xml version="1.0" encoding="utf-8"?>
<ds:datastoreItem xmlns:ds="http://schemas.openxmlformats.org/officeDocument/2006/customXml" ds:itemID="{D413EBA9-5C39-43DB-B13F-64EA46C8C00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105697</TotalTime>
  <Words>793</Words>
  <Application>Microsoft Office PowerPoint</Application>
  <PresentationFormat>Presentación en pantalla (16:9)</PresentationFormat>
  <Paragraphs>186</Paragraphs>
  <Slides>10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Office Theme</vt:lpstr>
      <vt:lpstr>PLAN DE PREVENCIÓN Y CONTROL  PARA EL PERIODO DE LLUVIAS 2024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Avance en el plan de manejo de aguas</vt:lpstr>
      <vt:lpstr>UM UCHUCCHACUA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Richard Luna</dc:creator>
  <cp:lastModifiedBy>Luis Omar Espinoza</cp:lastModifiedBy>
  <cp:revision>2953</cp:revision>
  <cp:lastPrinted>2016-09-21T14:00:07Z</cp:lastPrinted>
  <dcterms:created xsi:type="dcterms:W3CDTF">2014-09-18T15:20:51Z</dcterms:created>
  <dcterms:modified xsi:type="dcterms:W3CDTF">2025-07-31T19:15:09Z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0x0101008116C8975F0F2C4FBA3B9787F23C11A0</vt:lpwstr>
  </property>
  <property fmtid="{D5CDD505-2E9C-101B-9397-08002B2CF9AE}" pid="3" name="_dlc_DocIdItemGuid">
    <vt:lpwstr>6a2f6b88-f1dc-48fd-8b71-93969b1589a5</vt:lpwstr>
  </property>
  <property fmtid="{D5CDD505-2E9C-101B-9397-08002B2CF9AE}" pid="4" name="MediaServiceImageTags">
    <vt:lpwstr/>
  </property>
</Properties>
</file>